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notesMasterIdLst>
    <p:notesMasterId r:id="rId24"/>
  </p:notesMasterIdLst>
  <p:sldIdLst>
    <p:sldId id="256" r:id="rId2"/>
    <p:sldId id="258" r:id="rId3"/>
    <p:sldId id="257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5" r:id="rId18"/>
    <p:sldId id="273" r:id="rId19"/>
    <p:sldId id="274" r:id="rId20"/>
    <p:sldId id="276" r:id="rId21"/>
    <p:sldId id="26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sEDRfgy5x8+EeerpRSexA==" hashData="ZjwgzrrpjJZzpnSmfm2rEnD5LykwlWJj3HTHeQMtMf25PMQK7LNf7p02/82gHtnnFbgXIGpTCt4DqpfL+HAGX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056DCF-3850-42B9-A559-5B0F7294859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FAFEE7-19FB-42AF-B90D-516C6ADDDD2C}">
      <dgm:prSet phldrT="[Text]"/>
      <dgm:spPr/>
      <dgm:t>
        <a:bodyPr/>
        <a:lstStyle/>
        <a:p>
          <a:r>
            <a:rPr lang="en-US" dirty="0" smtClean="0">
              <a:latin typeface="+mn-lt"/>
              <a:cs typeface="Arial" panose="020B0604020202020204" pitchFamily="34" charset="0"/>
            </a:rPr>
            <a:t>Initial Motion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FF657BB5-C756-4695-8081-679E95020A45}" type="parTrans" cxnId="{0A9CF110-AE35-4896-B1EB-E81F55796857}">
      <dgm:prSet/>
      <dgm:spPr/>
      <dgm:t>
        <a:bodyPr/>
        <a:lstStyle/>
        <a:p>
          <a:endParaRPr lang="en-US"/>
        </a:p>
      </dgm:t>
    </dgm:pt>
    <dgm:pt modelId="{1DF8848F-7550-4D3B-B70C-E9AC924189CA}" type="sibTrans" cxnId="{0A9CF110-AE35-4896-B1EB-E81F55796857}">
      <dgm:prSet/>
      <dgm:spPr/>
      <dgm:t>
        <a:bodyPr/>
        <a:lstStyle/>
        <a:p>
          <a:endParaRPr lang="en-US"/>
        </a:p>
      </dgm:t>
    </dgm:pt>
    <dgm:pt modelId="{E634710D-B018-439A-AE6B-38EDD4C74489}">
      <dgm:prSet phldrT="[Text]"/>
      <dgm:spPr/>
      <dgm:t>
        <a:bodyPr/>
        <a:lstStyle/>
        <a:p>
          <a:r>
            <a:rPr lang="en-US" dirty="0" smtClean="0">
              <a:latin typeface="+mn-lt"/>
              <a:cs typeface="Arial" panose="020B0604020202020204" pitchFamily="34" charset="0"/>
            </a:rPr>
            <a:t>Find the root scaling and motion translation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6D8C2F62-C83F-4184-ABEB-FC0B80E53DE2}" type="parTrans" cxnId="{149A9D3E-0CBF-4675-B8B9-4AAEB6C80F97}">
      <dgm:prSet/>
      <dgm:spPr/>
      <dgm:t>
        <a:bodyPr/>
        <a:lstStyle/>
        <a:p>
          <a:endParaRPr lang="en-US"/>
        </a:p>
      </dgm:t>
    </dgm:pt>
    <dgm:pt modelId="{84F8AAF8-EAAD-4E21-BB0E-701F986D1A5A}" type="sibTrans" cxnId="{149A9D3E-0CBF-4675-B8B9-4AAEB6C80F97}">
      <dgm:prSet/>
      <dgm:spPr/>
      <dgm:t>
        <a:bodyPr/>
        <a:lstStyle/>
        <a:p>
          <a:endParaRPr lang="en-US"/>
        </a:p>
      </dgm:t>
    </dgm:pt>
    <dgm:pt modelId="{D7EE6898-6F83-4F45-AF58-695A363C21F0}">
      <dgm:prSet phldrT="[Text]"/>
      <dgm:spPr/>
      <dgm:t>
        <a:bodyPr/>
        <a:lstStyle/>
        <a:p>
          <a:r>
            <a:rPr lang="en-US" dirty="0" smtClean="0">
              <a:latin typeface="+mn-lt"/>
              <a:cs typeface="Arial" panose="020B0604020202020204" pitchFamily="34" charset="0"/>
            </a:rPr>
            <a:t>Find the key spacing for all parameters(2,4,6,8)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E6E6E365-BAA3-4972-8CAA-DE0F8A696267}" type="parTrans" cxnId="{603F1E71-61AE-4FE2-9E0D-FE3B72E7C151}">
      <dgm:prSet/>
      <dgm:spPr/>
      <dgm:t>
        <a:bodyPr/>
        <a:lstStyle/>
        <a:p>
          <a:endParaRPr lang="en-US"/>
        </a:p>
      </dgm:t>
    </dgm:pt>
    <dgm:pt modelId="{D4DD5FFF-9382-4D8B-B957-100C521B0EA7}" type="sibTrans" cxnId="{603F1E71-61AE-4FE2-9E0D-FE3B72E7C151}">
      <dgm:prSet/>
      <dgm:spPr/>
      <dgm:t>
        <a:bodyPr/>
        <a:lstStyle/>
        <a:p>
          <a:endParaRPr lang="en-US"/>
        </a:p>
      </dgm:t>
    </dgm:pt>
    <dgm:pt modelId="{4C145C4B-80A6-4207-BDE2-3AB33210D064}">
      <dgm:prSet phldrT="[Text]"/>
      <dgm:spPr/>
      <dgm:t>
        <a:bodyPr/>
        <a:lstStyle/>
        <a:p>
          <a:r>
            <a:rPr lang="en-US" dirty="0" smtClean="0">
              <a:latin typeface="+mn-lt"/>
              <a:cs typeface="Arial" panose="020B0604020202020204" pitchFamily="34" charset="0"/>
            </a:rPr>
            <a:t>Model the constraints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DADBD0CF-FFA4-4DB6-9B56-AA9BAECADE04}" type="parTrans" cxnId="{D29F7685-E8B3-41A6-B2B5-B71CE23F2435}">
      <dgm:prSet/>
      <dgm:spPr/>
      <dgm:t>
        <a:bodyPr/>
        <a:lstStyle/>
        <a:p>
          <a:endParaRPr lang="en-US"/>
        </a:p>
      </dgm:t>
    </dgm:pt>
    <dgm:pt modelId="{7E251C2C-5B76-451D-9E01-BE59A47E5EBE}" type="sibTrans" cxnId="{D29F7685-E8B3-41A6-B2B5-B71CE23F243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239099A-2BF4-4369-9FF7-CECF212D9D6D}">
          <dgm:prSet phldrT="[Text]"/>
          <dgm:spPr/>
          <dgm:t>
            <a:bodyPr/>
            <a:lstStyle/>
            <a:p>
              <a:r>
                <a:rPr lang="en-US" dirty="0" smtClean="0">
                  <a:latin typeface="+mn-lt"/>
                  <a:cs typeface="Arial" panose="020B0604020202020204" pitchFamily="34" charset="0"/>
                </a:rPr>
                <a:t>Solve the optimization prob. for </a:t>
              </a:r>
              <a14:m>
                <m:oMath xmlns:m="http://schemas.openxmlformats.org/officeDocument/2006/math">
                  <m:r>
                    <a:rPr lang="en-US" i="1" dirty="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  <m:t>𝑑</m:t>
                  </m:r>
                  <m:r>
                    <a:rPr lang="en-US" i="1" dirty="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  <m:t>(</m:t>
                  </m:r>
                  <m:r>
                    <a:rPr lang="en-US" i="1" dirty="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  <m:t>𝑡</m:t>
                  </m:r>
                  <m:r>
                    <a:rPr lang="en-US" i="1" dirty="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  <m:t>)</m:t>
                  </m:r>
                </m:oMath>
              </a14:m>
              <a:endParaRPr lang="en-US" dirty="0">
                <a:latin typeface="+mn-lt"/>
                <a:cs typeface="Arial" panose="020B0604020202020204" pitchFamily="34" charset="0"/>
              </a:endParaRPr>
            </a:p>
          </dgm:t>
        </dgm:pt>
      </mc:Choice>
      <mc:Fallback xmlns="">
        <dgm:pt modelId="{0239099A-2BF4-4369-9FF7-CECF212D9D6D}">
          <dgm:prSet phldrT="[Text]"/>
          <dgm:spPr/>
          <dgm:t>
            <a:bodyPr/>
            <a:lstStyle/>
            <a:p>
              <a:r>
                <a:rPr lang="en-US" dirty="0" smtClean="0">
                  <a:latin typeface="+mn-lt"/>
                  <a:cs typeface="Arial" panose="020B0604020202020204" pitchFamily="34" charset="0"/>
                </a:rPr>
                <a:t>Solve the optimization prob. for </a:t>
              </a:r>
              <a:r>
                <a:rPr lang="en-US" i="0" dirty="0" smtClean="0">
                  <a:latin typeface="+mn-lt"/>
                  <a:cs typeface="Arial" panose="020B0604020202020204" pitchFamily="34" charset="0"/>
                </a:rPr>
                <a:t>𝑑(𝑡)</a:t>
              </a:r>
              <a:endParaRPr lang="en-US" dirty="0">
                <a:latin typeface="+mn-lt"/>
                <a:cs typeface="Arial" panose="020B0604020202020204" pitchFamily="34" charset="0"/>
              </a:endParaRPr>
            </a:p>
          </dgm:t>
        </dgm:pt>
      </mc:Fallback>
    </mc:AlternateContent>
    <dgm:pt modelId="{A22DAFDC-55A8-47A9-8F54-25977F529EEF}" type="parTrans" cxnId="{9CFF1661-03EA-4260-9345-01ABD1F80D34}">
      <dgm:prSet/>
      <dgm:spPr/>
      <dgm:t>
        <a:bodyPr/>
        <a:lstStyle/>
        <a:p>
          <a:endParaRPr lang="en-US"/>
        </a:p>
      </dgm:t>
    </dgm:pt>
    <dgm:pt modelId="{F3CA89ED-37A6-4F97-A49F-A1AA224D050C}" type="sibTrans" cxnId="{9CFF1661-03EA-4260-9345-01ABD1F80D34}">
      <dgm:prSet/>
      <dgm:spPr/>
      <dgm:t>
        <a:bodyPr/>
        <a:lstStyle/>
        <a:p>
          <a:endParaRPr lang="en-US"/>
        </a:p>
      </dgm:t>
    </dgm:pt>
    <dgm:pt modelId="{6827A047-D9FC-46E3-A645-8C96C914A890}" type="pres">
      <dgm:prSet presAssocID="{EA056DCF-3850-42B9-A559-5B0F7294859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ED6840-3AB9-4540-BF9A-7649369073C9}" type="pres">
      <dgm:prSet presAssocID="{EA056DCF-3850-42B9-A559-5B0F7294859A}" presName="dummyMaxCanvas" presStyleCnt="0">
        <dgm:presLayoutVars/>
      </dgm:prSet>
      <dgm:spPr/>
    </dgm:pt>
    <dgm:pt modelId="{9BA888C4-FEF8-44FA-B44E-326EA0529BC2}" type="pres">
      <dgm:prSet presAssocID="{EA056DCF-3850-42B9-A559-5B0F7294859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1DE10-5B7A-42AF-BD31-D2969C080365}" type="pres">
      <dgm:prSet presAssocID="{EA056DCF-3850-42B9-A559-5B0F7294859A}" presName="FiveNodes_2" presStyleLbl="node1" presStyleIdx="1" presStyleCnt="5" custLinFactNeighborY="-4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2E791-50B0-4F86-B9AD-B55FBBD92284}" type="pres">
      <dgm:prSet presAssocID="{EA056DCF-3850-42B9-A559-5B0F7294859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0E3B3F-BAC8-476C-928A-1EED627B1035}" type="pres">
      <dgm:prSet presAssocID="{EA056DCF-3850-42B9-A559-5B0F7294859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3D1C18-22B4-49FC-A3C9-7214E59BAE1C}" type="pres">
      <dgm:prSet presAssocID="{EA056DCF-3850-42B9-A559-5B0F7294859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6F4851-2293-48AF-A271-AF5CA69093CC}" type="pres">
      <dgm:prSet presAssocID="{EA056DCF-3850-42B9-A559-5B0F7294859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AFC89-4F74-4FB2-868D-1EB56309D363}" type="pres">
      <dgm:prSet presAssocID="{EA056DCF-3850-42B9-A559-5B0F7294859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5D9AE-8749-4FC1-8B0B-B1189D8D793E}" type="pres">
      <dgm:prSet presAssocID="{EA056DCF-3850-42B9-A559-5B0F7294859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4DF5A-F428-4D37-9C4F-600022AF795E}" type="pres">
      <dgm:prSet presAssocID="{EA056DCF-3850-42B9-A559-5B0F7294859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BCD73-A445-4AA2-9D55-60EA15EDB3D9}" type="pres">
      <dgm:prSet presAssocID="{EA056DCF-3850-42B9-A559-5B0F7294859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B83ED-E1B2-4DFB-89BB-CD5526710FBD}" type="pres">
      <dgm:prSet presAssocID="{EA056DCF-3850-42B9-A559-5B0F7294859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566295-8497-44EF-A674-F7483DCD36BC}" type="pres">
      <dgm:prSet presAssocID="{EA056DCF-3850-42B9-A559-5B0F7294859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0B7BB-F9BD-464C-9087-4804DB43E313}" type="pres">
      <dgm:prSet presAssocID="{EA056DCF-3850-42B9-A559-5B0F7294859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4FD1F-9EC1-4C5A-804B-0095D5DFF182}" type="pres">
      <dgm:prSet presAssocID="{EA056DCF-3850-42B9-A559-5B0F7294859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71C995-94A6-4989-92BE-288D919DF23D}" type="presOf" srcId="{84F8AAF8-EAAD-4E21-BB0E-701F986D1A5A}" destId="{6F8AFC89-4F74-4FB2-868D-1EB56309D363}" srcOrd="0" destOrd="0" presId="urn:microsoft.com/office/officeart/2005/8/layout/vProcess5"/>
    <dgm:cxn modelId="{98AB3528-6B2D-4EF5-90C0-FC96EDF23A59}" type="presOf" srcId="{7E251C2C-5B76-451D-9E01-BE59A47E5EBE}" destId="{9574DF5A-F428-4D37-9C4F-600022AF795E}" srcOrd="0" destOrd="0" presId="urn:microsoft.com/office/officeart/2005/8/layout/vProcess5"/>
    <dgm:cxn modelId="{603F1E71-61AE-4FE2-9E0D-FE3B72E7C151}" srcId="{EA056DCF-3850-42B9-A559-5B0F7294859A}" destId="{D7EE6898-6F83-4F45-AF58-695A363C21F0}" srcOrd="2" destOrd="0" parTransId="{E6E6E365-BAA3-4972-8CAA-DE0F8A696267}" sibTransId="{D4DD5FFF-9382-4D8B-B957-100C521B0EA7}"/>
    <dgm:cxn modelId="{1048E07F-095A-4C0C-824C-BBF690C6B36D}" type="presOf" srcId="{D7EE6898-6F83-4F45-AF58-695A363C21F0}" destId="{2B82E791-50B0-4F86-B9AD-B55FBBD92284}" srcOrd="0" destOrd="0" presId="urn:microsoft.com/office/officeart/2005/8/layout/vProcess5"/>
    <dgm:cxn modelId="{D29F7685-E8B3-41A6-B2B5-B71CE23F2435}" srcId="{EA056DCF-3850-42B9-A559-5B0F7294859A}" destId="{4C145C4B-80A6-4207-BDE2-3AB33210D064}" srcOrd="3" destOrd="0" parTransId="{DADBD0CF-FFA4-4DB6-9B56-AA9BAECADE04}" sibTransId="{7E251C2C-5B76-451D-9E01-BE59A47E5EBE}"/>
    <dgm:cxn modelId="{9C243CA3-BD3B-48E7-B4B9-8B500E434732}" type="presOf" srcId="{D7EE6898-6F83-4F45-AF58-695A363C21F0}" destId="{0B566295-8497-44EF-A674-F7483DCD36BC}" srcOrd="1" destOrd="0" presId="urn:microsoft.com/office/officeart/2005/8/layout/vProcess5"/>
    <dgm:cxn modelId="{BC5CD675-BA45-4E42-9558-4C3C49A6851D}" type="presOf" srcId="{D4DD5FFF-9382-4D8B-B957-100C521B0EA7}" destId="{3B25D9AE-8749-4FC1-8B0B-B1189D8D793E}" srcOrd="0" destOrd="0" presId="urn:microsoft.com/office/officeart/2005/8/layout/vProcess5"/>
    <dgm:cxn modelId="{D0275DCF-9B11-48A0-8FA3-2B804A551507}" type="presOf" srcId="{E634710D-B018-439A-AE6B-38EDD4C74489}" destId="{2D01DE10-5B7A-42AF-BD31-D2969C080365}" srcOrd="0" destOrd="0" presId="urn:microsoft.com/office/officeart/2005/8/layout/vProcess5"/>
    <dgm:cxn modelId="{5F8407B8-504A-4C42-B607-801DE9B85296}" type="presOf" srcId="{0239099A-2BF4-4369-9FF7-CECF212D9D6D}" destId="{BBD4FD1F-9EC1-4C5A-804B-0095D5DFF182}" srcOrd="1" destOrd="0" presId="urn:microsoft.com/office/officeart/2005/8/layout/vProcess5"/>
    <dgm:cxn modelId="{292C6828-5CD3-48A3-BC08-236F6C0353E0}" type="presOf" srcId="{08FAFEE7-19FB-42AF-B90D-516C6ADDDD2C}" destId="{E40BCD73-A445-4AA2-9D55-60EA15EDB3D9}" srcOrd="1" destOrd="0" presId="urn:microsoft.com/office/officeart/2005/8/layout/vProcess5"/>
    <dgm:cxn modelId="{0F476A22-9AFE-463A-9E4A-33C3EE94DC60}" type="presOf" srcId="{4C145C4B-80A6-4207-BDE2-3AB33210D064}" destId="{5640B7BB-F9BD-464C-9087-4804DB43E313}" srcOrd="1" destOrd="0" presId="urn:microsoft.com/office/officeart/2005/8/layout/vProcess5"/>
    <dgm:cxn modelId="{775F3595-7D02-41F2-82FA-E6A3859812B4}" type="presOf" srcId="{1DF8848F-7550-4D3B-B70C-E9AC924189CA}" destId="{BF6F4851-2293-48AF-A271-AF5CA69093CC}" srcOrd="0" destOrd="0" presId="urn:microsoft.com/office/officeart/2005/8/layout/vProcess5"/>
    <dgm:cxn modelId="{40D2B393-BC16-4D18-B52B-B783A96E84B5}" type="presOf" srcId="{EA056DCF-3850-42B9-A559-5B0F7294859A}" destId="{6827A047-D9FC-46E3-A645-8C96C914A890}" srcOrd="0" destOrd="0" presId="urn:microsoft.com/office/officeart/2005/8/layout/vProcess5"/>
    <dgm:cxn modelId="{149A9D3E-0CBF-4675-B8B9-4AAEB6C80F97}" srcId="{EA056DCF-3850-42B9-A559-5B0F7294859A}" destId="{E634710D-B018-439A-AE6B-38EDD4C74489}" srcOrd="1" destOrd="0" parTransId="{6D8C2F62-C83F-4184-ABEB-FC0B80E53DE2}" sibTransId="{84F8AAF8-EAAD-4E21-BB0E-701F986D1A5A}"/>
    <dgm:cxn modelId="{706EBC30-E2DF-4668-9F96-15987458780D}" type="presOf" srcId="{4C145C4B-80A6-4207-BDE2-3AB33210D064}" destId="{D10E3B3F-BAC8-476C-928A-1EED627B1035}" srcOrd="0" destOrd="0" presId="urn:microsoft.com/office/officeart/2005/8/layout/vProcess5"/>
    <dgm:cxn modelId="{FA767827-6D7A-4B41-AD32-6C2E985234E6}" type="presOf" srcId="{08FAFEE7-19FB-42AF-B90D-516C6ADDDD2C}" destId="{9BA888C4-FEF8-44FA-B44E-326EA0529BC2}" srcOrd="0" destOrd="0" presId="urn:microsoft.com/office/officeart/2005/8/layout/vProcess5"/>
    <dgm:cxn modelId="{0A9CF110-AE35-4896-B1EB-E81F55796857}" srcId="{EA056DCF-3850-42B9-A559-5B0F7294859A}" destId="{08FAFEE7-19FB-42AF-B90D-516C6ADDDD2C}" srcOrd="0" destOrd="0" parTransId="{FF657BB5-C756-4695-8081-679E95020A45}" sibTransId="{1DF8848F-7550-4D3B-B70C-E9AC924189CA}"/>
    <dgm:cxn modelId="{071803D9-8A63-474C-8D4E-509F16A691F5}" type="presOf" srcId="{E634710D-B018-439A-AE6B-38EDD4C74489}" destId="{B96B83ED-E1B2-4DFB-89BB-CD5526710FBD}" srcOrd="1" destOrd="0" presId="urn:microsoft.com/office/officeart/2005/8/layout/vProcess5"/>
    <dgm:cxn modelId="{9CFF1661-03EA-4260-9345-01ABD1F80D34}" srcId="{EA056DCF-3850-42B9-A559-5B0F7294859A}" destId="{0239099A-2BF4-4369-9FF7-CECF212D9D6D}" srcOrd="4" destOrd="0" parTransId="{A22DAFDC-55A8-47A9-8F54-25977F529EEF}" sibTransId="{F3CA89ED-37A6-4F97-A49F-A1AA224D050C}"/>
    <dgm:cxn modelId="{76DCA8E2-4A46-41CC-B62F-B111A31D20B6}" type="presOf" srcId="{0239099A-2BF4-4369-9FF7-CECF212D9D6D}" destId="{253D1C18-22B4-49FC-A3C9-7214E59BAE1C}" srcOrd="0" destOrd="0" presId="urn:microsoft.com/office/officeart/2005/8/layout/vProcess5"/>
    <dgm:cxn modelId="{FE6F9E22-D39B-4D09-B246-099BBF1E96EA}" type="presParOf" srcId="{6827A047-D9FC-46E3-A645-8C96C914A890}" destId="{32ED6840-3AB9-4540-BF9A-7649369073C9}" srcOrd="0" destOrd="0" presId="urn:microsoft.com/office/officeart/2005/8/layout/vProcess5"/>
    <dgm:cxn modelId="{0DA5637B-A6D4-47E5-B21A-B9BCF31287A9}" type="presParOf" srcId="{6827A047-D9FC-46E3-A645-8C96C914A890}" destId="{9BA888C4-FEF8-44FA-B44E-326EA0529BC2}" srcOrd="1" destOrd="0" presId="urn:microsoft.com/office/officeart/2005/8/layout/vProcess5"/>
    <dgm:cxn modelId="{A2808F11-D457-471D-BB39-52329995DF3B}" type="presParOf" srcId="{6827A047-D9FC-46E3-A645-8C96C914A890}" destId="{2D01DE10-5B7A-42AF-BD31-D2969C080365}" srcOrd="2" destOrd="0" presId="urn:microsoft.com/office/officeart/2005/8/layout/vProcess5"/>
    <dgm:cxn modelId="{2AB89A48-BA50-4CB3-A2FF-C94830A784A9}" type="presParOf" srcId="{6827A047-D9FC-46E3-A645-8C96C914A890}" destId="{2B82E791-50B0-4F86-B9AD-B55FBBD92284}" srcOrd="3" destOrd="0" presId="urn:microsoft.com/office/officeart/2005/8/layout/vProcess5"/>
    <dgm:cxn modelId="{58BE965C-EDAA-4A98-99FD-F83EDC37E6CD}" type="presParOf" srcId="{6827A047-D9FC-46E3-A645-8C96C914A890}" destId="{D10E3B3F-BAC8-476C-928A-1EED627B1035}" srcOrd="4" destOrd="0" presId="urn:microsoft.com/office/officeart/2005/8/layout/vProcess5"/>
    <dgm:cxn modelId="{2B45899D-E0D5-4DBB-97BE-3EDA376C4010}" type="presParOf" srcId="{6827A047-D9FC-46E3-A645-8C96C914A890}" destId="{253D1C18-22B4-49FC-A3C9-7214E59BAE1C}" srcOrd="5" destOrd="0" presId="urn:microsoft.com/office/officeart/2005/8/layout/vProcess5"/>
    <dgm:cxn modelId="{81D25AFF-13F5-4CBD-9A0D-5593858087CC}" type="presParOf" srcId="{6827A047-D9FC-46E3-A645-8C96C914A890}" destId="{BF6F4851-2293-48AF-A271-AF5CA69093CC}" srcOrd="6" destOrd="0" presId="urn:microsoft.com/office/officeart/2005/8/layout/vProcess5"/>
    <dgm:cxn modelId="{54DCC31A-59DD-4AEF-A309-91EC706C87BE}" type="presParOf" srcId="{6827A047-D9FC-46E3-A645-8C96C914A890}" destId="{6F8AFC89-4F74-4FB2-868D-1EB56309D363}" srcOrd="7" destOrd="0" presId="urn:microsoft.com/office/officeart/2005/8/layout/vProcess5"/>
    <dgm:cxn modelId="{6E9E4737-6EE6-46E1-A8DE-6EA72BA60D93}" type="presParOf" srcId="{6827A047-D9FC-46E3-A645-8C96C914A890}" destId="{3B25D9AE-8749-4FC1-8B0B-B1189D8D793E}" srcOrd="8" destOrd="0" presId="urn:microsoft.com/office/officeart/2005/8/layout/vProcess5"/>
    <dgm:cxn modelId="{91DF5BBA-DA48-46E4-AE20-83032703A43E}" type="presParOf" srcId="{6827A047-D9FC-46E3-A645-8C96C914A890}" destId="{9574DF5A-F428-4D37-9C4F-600022AF795E}" srcOrd="9" destOrd="0" presId="urn:microsoft.com/office/officeart/2005/8/layout/vProcess5"/>
    <dgm:cxn modelId="{E4654201-CE41-4E53-A78F-F5016A847321}" type="presParOf" srcId="{6827A047-D9FC-46E3-A645-8C96C914A890}" destId="{E40BCD73-A445-4AA2-9D55-60EA15EDB3D9}" srcOrd="10" destOrd="0" presId="urn:microsoft.com/office/officeart/2005/8/layout/vProcess5"/>
    <dgm:cxn modelId="{9C74C8F5-65BD-45F9-B559-99C8BA90DBF3}" type="presParOf" srcId="{6827A047-D9FC-46E3-A645-8C96C914A890}" destId="{B96B83ED-E1B2-4DFB-89BB-CD5526710FBD}" srcOrd="11" destOrd="0" presId="urn:microsoft.com/office/officeart/2005/8/layout/vProcess5"/>
    <dgm:cxn modelId="{93FB86ED-B3A3-4C53-A3AC-C55C15578FB7}" type="presParOf" srcId="{6827A047-D9FC-46E3-A645-8C96C914A890}" destId="{0B566295-8497-44EF-A674-F7483DCD36BC}" srcOrd="12" destOrd="0" presId="urn:microsoft.com/office/officeart/2005/8/layout/vProcess5"/>
    <dgm:cxn modelId="{6A5FA68B-8A4B-4B90-AF1A-47F03A903F57}" type="presParOf" srcId="{6827A047-D9FC-46E3-A645-8C96C914A890}" destId="{5640B7BB-F9BD-464C-9087-4804DB43E313}" srcOrd="13" destOrd="0" presId="urn:microsoft.com/office/officeart/2005/8/layout/vProcess5"/>
    <dgm:cxn modelId="{82E47DFC-2191-4A80-90C3-9F5F0DCBDFB5}" type="presParOf" srcId="{6827A047-D9FC-46E3-A645-8C96C914A890}" destId="{BBD4FD1F-9EC1-4C5A-804B-0095D5DFF18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056DCF-3850-42B9-A559-5B0F7294859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FAFEE7-19FB-42AF-B90D-516C6ADDDD2C}">
      <dgm:prSet phldrT="[Text]"/>
      <dgm:spPr/>
      <dgm:t>
        <a:bodyPr/>
        <a:lstStyle/>
        <a:p>
          <a:r>
            <a:rPr lang="en-US" dirty="0" smtClean="0">
              <a:latin typeface="+mn-lt"/>
              <a:cs typeface="Arial" panose="020B0604020202020204" pitchFamily="34" charset="0"/>
            </a:rPr>
            <a:t>Initial Motion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FF657BB5-C756-4695-8081-679E95020A45}" type="parTrans" cxnId="{0A9CF110-AE35-4896-B1EB-E81F55796857}">
      <dgm:prSet/>
      <dgm:spPr/>
      <dgm:t>
        <a:bodyPr/>
        <a:lstStyle/>
        <a:p>
          <a:endParaRPr lang="en-US"/>
        </a:p>
      </dgm:t>
    </dgm:pt>
    <dgm:pt modelId="{1DF8848F-7550-4D3B-B70C-E9AC924189CA}" type="sibTrans" cxnId="{0A9CF110-AE35-4896-B1EB-E81F55796857}">
      <dgm:prSet/>
      <dgm:spPr/>
      <dgm:t>
        <a:bodyPr/>
        <a:lstStyle/>
        <a:p>
          <a:endParaRPr lang="en-US"/>
        </a:p>
      </dgm:t>
    </dgm:pt>
    <dgm:pt modelId="{E634710D-B018-439A-AE6B-38EDD4C74489}">
      <dgm:prSet phldrT="[Text]"/>
      <dgm:spPr/>
      <dgm:t>
        <a:bodyPr/>
        <a:lstStyle/>
        <a:p>
          <a:r>
            <a:rPr lang="en-US" dirty="0" smtClean="0">
              <a:latin typeface="+mn-lt"/>
              <a:cs typeface="Arial" panose="020B0604020202020204" pitchFamily="34" charset="0"/>
            </a:rPr>
            <a:t>Find the root scaling and motion translation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6D8C2F62-C83F-4184-ABEB-FC0B80E53DE2}" type="parTrans" cxnId="{149A9D3E-0CBF-4675-B8B9-4AAEB6C80F97}">
      <dgm:prSet/>
      <dgm:spPr/>
      <dgm:t>
        <a:bodyPr/>
        <a:lstStyle/>
        <a:p>
          <a:endParaRPr lang="en-US"/>
        </a:p>
      </dgm:t>
    </dgm:pt>
    <dgm:pt modelId="{84F8AAF8-EAAD-4E21-BB0E-701F986D1A5A}" type="sibTrans" cxnId="{149A9D3E-0CBF-4675-B8B9-4AAEB6C80F97}">
      <dgm:prSet/>
      <dgm:spPr/>
      <dgm:t>
        <a:bodyPr/>
        <a:lstStyle/>
        <a:p>
          <a:endParaRPr lang="en-US"/>
        </a:p>
      </dgm:t>
    </dgm:pt>
    <dgm:pt modelId="{D7EE6898-6F83-4F45-AF58-695A363C21F0}">
      <dgm:prSet phldrT="[Text]"/>
      <dgm:spPr/>
      <dgm:t>
        <a:bodyPr/>
        <a:lstStyle/>
        <a:p>
          <a:r>
            <a:rPr lang="en-US" dirty="0" smtClean="0">
              <a:latin typeface="+mn-lt"/>
              <a:cs typeface="Arial" panose="020B0604020202020204" pitchFamily="34" charset="0"/>
            </a:rPr>
            <a:t>Find the key spacing for all parameters(2,4,6,8)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E6E6E365-BAA3-4972-8CAA-DE0F8A696267}" type="parTrans" cxnId="{603F1E71-61AE-4FE2-9E0D-FE3B72E7C151}">
      <dgm:prSet/>
      <dgm:spPr/>
      <dgm:t>
        <a:bodyPr/>
        <a:lstStyle/>
        <a:p>
          <a:endParaRPr lang="en-US"/>
        </a:p>
      </dgm:t>
    </dgm:pt>
    <dgm:pt modelId="{D4DD5FFF-9382-4D8B-B957-100C521B0EA7}" type="sibTrans" cxnId="{603F1E71-61AE-4FE2-9E0D-FE3B72E7C151}">
      <dgm:prSet/>
      <dgm:spPr/>
      <dgm:t>
        <a:bodyPr/>
        <a:lstStyle/>
        <a:p>
          <a:endParaRPr lang="en-US"/>
        </a:p>
      </dgm:t>
    </dgm:pt>
    <dgm:pt modelId="{4C145C4B-80A6-4207-BDE2-3AB33210D064}">
      <dgm:prSet phldrT="[Text]"/>
      <dgm:spPr/>
      <dgm:t>
        <a:bodyPr/>
        <a:lstStyle/>
        <a:p>
          <a:r>
            <a:rPr lang="en-US" dirty="0" smtClean="0">
              <a:latin typeface="+mn-lt"/>
              <a:cs typeface="Arial" panose="020B0604020202020204" pitchFamily="34" charset="0"/>
            </a:rPr>
            <a:t>Model the constraints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DADBD0CF-FFA4-4DB6-9B56-AA9BAECADE04}" type="parTrans" cxnId="{D29F7685-E8B3-41A6-B2B5-B71CE23F2435}">
      <dgm:prSet/>
      <dgm:spPr/>
      <dgm:t>
        <a:bodyPr/>
        <a:lstStyle/>
        <a:p>
          <a:endParaRPr lang="en-US"/>
        </a:p>
      </dgm:t>
    </dgm:pt>
    <dgm:pt modelId="{7E251C2C-5B76-451D-9E01-BE59A47E5EBE}" type="sibTrans" cxnId="{D29F7685-E8B3-41A6-B2B5-B71CE23F2435}">
      <dgm:prSet/>
      <dgm:spPr/>
      <dgm:t>
        <a:bodyPr/>
        <a:lstStyle/>
        <a:p>
          <a:endParaRPr lang="en-US"/>
        </a:p>
      </dgm:t>
    </dgm:pt>
    <dgm:pt modelId="{0239099A-2BF4-4369-9FF7-CECF212D9D6D}">
      <dgm:prSet phldrT="[Text]"/>
      <dgm:spPr>
        <a:blipFill rotWithShape="0">
          <a:blip xmlns:r="http://schemas.openxmlformats.org/officeDocument/2006/relationships" r:embed="rId1"/>
          <a:stretch>
            <a:fillRect l="-89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22DAFDC-55A8-47A9-8F54-25977F529EEF}" type="parTrans" cxnId="{9CFF1661-03EA-4260-9345-01ABD1F80D34}">
      <dgm:prSet/>
      <dgm:spPr/>
      <dgm:t>
        <a:bodyPr/>
        <a:lstStyle/>
        <a:p>
          <a:endParaRPr lang="en-US"/>
        </a:p>
      </dgm:t>
    </dgm:pt>
    <dgm:pt modelId="{F3CA89ED-37A6-4F97-A49F-A1AA224D050C}" type="sibTrans" cxnId="{9CFF1661-03EA-4260-9345-01ABD1F80D34}">
      <dgm:prSet/>
      <dgm:spPr/>
      <dgm:t>
        <a:bodyPr/>
        <a:lstStyle/>
        <a:p>
          <a:endParaRPr lang="en-US"/>
        </a:p>
      </dgm:t>
    </dgm:pt>
    <dgm:pt modelId="{6827A047-D9FC-46E3-A645-8C96C914A890}" type="pres">
      <dgm:prSet presAssocID="{EA056DCF-3850-42B9-A559-5B0F7294859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ED6840-3AB9-4540-BF9A-7649369073C9}" type="pres">
      <dgm:prSet presAssocID="{EA056DCF-3850-42B9-A559-5B0F7294859A}" presName="dummyMaxCanvas" presStyleCnt="0">
        <dgm:presLayoutVars/>
      </dgm:prSet>
      <dgm:spPr/>
    </dgm:pt>
    <dgm:pt modelId="{9BA888C4-FEF8-44FA-B44E-326EA0529BC2}" type="pres">
      <dgm:prSet presAssocID="{EA056DCF-3850-42B9-A559-5B0F7294859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1DE10-5B7A-42AF-BD31-D2969C080365}" type="pres">
      <dgm:prSet presAssocID="{EA056DCF-3850-42B9-A559-5B0F7294859A}" presName="FiveNodes_2" presStyleLbl="node1" presStyleIdx="1" presStyleCnt="5" custLinFactNeighborY="-4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2E791-50B0-4F86-B9AD-B55FBBD92284}" type="pres">
      <dgm:prSet presAssocID="{EA056DCF-3850-42B9-A559-5B0F7294859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0E3B3F-BAC8-476C-928A-1EED627B1035}" type="pres">
      <dgm:prSet presAssocID="{EA056DCF-3850-42B9-A559-5B0F7294859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3D1C18-22B4-49FC-A3C9-7214E59BAE1C}" type="pres">
      <dgm:prSet presAssocID="{EA056DCF-3850-42B9-A559-5B0F7294859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6F4851-2293-48AF-A271-AF5CA69093CC}" type="pres">
      <dgm:prSet presAssocID="{EA056DCF-3850-42B9-A559-5B0F7294859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AFC89-4F74-4FB2-868D-1EB56309D363}" type="pres">
      <dgm:prSet presAssocID="{EA056DCF-3850-42B9-A559-5B0F7294859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5D9AE-8749-4FC1-8B0B-B1189D8D793E}" type="pres">
      <dgm:prSet presAssocID="{EA056DCF-3850-42B9-A559-5B0F7294859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4DF5A-F428-4D37-9C4F-600022AF795E}" type="pres">
      <dgm:prSet presAssocID="{EA056DCF-3850-42B9-A559-5B0F7294859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BCD73-A445-4AA2-9D55-60EA15EDB3D9}" type="pres">
      <dgm:prSet presAssocID="{EA056DCF-3850-42B9-A559-5B0F7294859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B83ED-E1B2-4DFB-89BB-CD5526710FBD}" type="pres">
      <dgm:prSet presAssocID="{EA056DCF-3850-42B9-A559-5B0F7294859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566295-8497-44EF-A674-F7483DCD36BC}" type="pres">
      <dgm:prSet presAssocID="{EA056DCF-3850-42B9-A559-5B0F7294859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0B7BB-F9BD-464C-9087-4804DB43E313}" type="pres">
      <dgm:prSet presAssocID="{EA056DCF-3850-42B9-A559-5B0F7294859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4FD1F-9EC1-4C5A-804B-0095D5DFF182}" type="pres">
      <dgm:prSet presAssocID="{EA056DCF-3850-42B9-A559-5B0F7294859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71C995-94A6-4989-92BE-288D919DF23D}" type="presOf" srcId="{84F8AAF8-EAAD-4E21-BB0E-701F986D1A5A}" destId="{6F8AFC89-4F74-4FB2-868D-1EB56309D363}" srcOrd="0" destOrd="0" presId="urn:microsoft.com/office/officeart/2005/8/layout/vProcess5"/>
    <dgm:cxn modelId="{98AB3528-6B2D-4EF5-90C0-FC96EDF23A59}" type="presOf" srcId="{7E251C2C-5B76-451D-9E01-BE59A47E5EBE}" destId="{9574DF5A-F428-4D37-9C4F-600022AF795E}" srcOrd="0" destOrd="0" presId="urn:microsoft.com/office/officeart/2005/8/layout/vProcess5"/>
    <dgm:cxn modelId="{603F1E71-61AE-4FE2-9E0D-FE3B72E7C151}" srcId="{EA056DCF-3850-42B9-A559-5B0F7294859A}" destId="{D7EE6898-6F83-4F45-AF58-695A363C21F0}" srcOrd="2" destOrd="0" parTransId="{E6E6E365-BAA3-4972-8CAA-DE0F8A696267}" sibTransId="{D4DD5FFF-9382-4D8B-B957-100C521B0EA7}"/>
    <dgm:cxn modelId="{1048E07F-095A-4C0C-824C-BBF690C6B36D}" type="presOf" srcId="{D7EE6898-6F83-4F45-AF58-695A363C21F0}" destId="{2B82E791-50B0-4F86-B9AD-B55FBBD92284}" srcOrd="0" destOrd="0" presId="urn:microsoft.com/office/officeart/2005/8/layout/vProcess5"/>
    <dgm:cxn modelId="{D29F7685-E8B3-41A6-B2B5-B71CE23F2435}" srcId="{EA056DCF-3850-42B9-A559-5B0F7294859A}" destId="{4C145C4B-80A6-4207-BDE2-3AB33210D064}" srcOrd="3" destOrd="0" parTransId="{DADBD0CF-FFA4-4DB6-9B56-AA9BAECADE04}" sibTransId="{7E251C2C-5B76-451D-9E01-BE59A47E5EBE}"/>
    <dgm:cxn modelId="{9C243CA3-BD3B-48E7-B4B9-8B500E434732}" type="presOf" srcId="{D7EE6898-6F83-4F45-AF58-695A363C21F0}" destId="{0B566295-8497-44EF-A674-F7483DCD36BC}" srcOrd="1" destOrd="0" presId="urn:microsoft.com/office/officeart/2005/8/layout/vProcess5"/>
    <dgm:cxn modelId="{BC5CD675-BA45-4E42-9558-4C3C49A6851D}" type="presOf" srcId="{D4DD5FFF-9382-4D8B-B957-100C521B0EA7}" destId="{3B25D9AE-8749-4FC1-8B0B-B1189D8D793E}" srcOrd="0" destOrd="0" presId="urn:microsoft.com/office/officeart/2005/8/layout/vProcess5"/>
    <dgm:cxn modelId="{D0275DCF-9B11-48A0-8FA3-2B804A551507}" type="presOf" srcId="{E634710D-B018-439A-AE6B-38EDD4C74489}" destId="{2D01DE10-5B7A-42AF-BD31-D2969C080365}" srcOrd="0" destOrd="0" presId="urn:microsoft.com/office/officeart/2005/8/layout/vProcess5"/>
    <dgm:cxn modelId="{5F8407B8-504A-4C42-B607-801DE9B85296}" type="presOf" srcId="{0239099A-2BF4-4369-9FF7-CECF212D9D6D}" destId="{BBD4FD1F-9EC1-4C5A-804B-0095D5DFF182}" srcOrd="1" destOrd="0" presId="urn:microsoft.com/office/officeart/2005/8/layout/vProcess5"/>
    <dgm:cxn modelId="{292C6828-5CD3-48A3-BC08-236F6C0353E0}" type="presOf" srcId="{08FAFEE7-19FB-42AF-B90D-516C6ADDDD2C}" destId="{E40BCD73-A445-4AA2-9D55-60EA15EDB3D9}" srcOrd="1" destOrd="0" presId="urn:microsoft.com/office/officeart/2005/8/layout/vProcess5"/>
    <dgm:cxn modelId="{0F476A22-9AFE-463A-9E4A-33C3EE94DC60}" type="presOf" srcId="{4C145C4B-80A6-4207-BDE2-3AB33210D064}" destId="{5640B7BB-F9BD-464C-9087-4804DB43E313}" srcOrd="1" destOrd="0" presId="urn:microsoft.com/office/officeart/2005/8/layout/vProcess5"/>
    <dgm:cxn modelId="{775F3595-7D02-41F2-82FA-E6A3859812B4}" type="presOf" srcId="{1DF8848F-7550-4D3B-B70C-E9AC924189CA}" destId="{BF6F4851-2293-48AF-A271-AF5CA69093CC}" srcOrd="0" destOrd="0" presId="urn:microsoft.com/office/officeart/2005/8/layout/vProcess5"/>
    <dgm:cxn modelId="{40D2B393-BC16-4D18-B52B-B783A96E84B5}" type="presOf" srcId="{EA056DCF-3850-42B9-A559-5B0F7294859A}" destId="{6827A047-D9FC-46E3-A645-8C96C914A890}" srcOrd="0" destOrd="0" presId="urn:microsoft.com/office/officeart/2005/8/layout/vProcess5"/>
    <dgm:cxn modelId="{149A9D3E-0CBF-4675-B8B9-4AAEB6C80F97}" srcId="{EA056DCF-3850-42B9-A559-5B0F7294859A}" destId="{E634710D-B018-439A-AE6B-38EDD4C74489}" srcOrd="1" destOrd="0" parTransId="{6D8C2F62-C83F-4184-ABEB-FC0B80E53DE2}" sibTransId="{84F8AAF8-EAAD-4E21-BB0E-701F986D1A5A}"/>
    <dgm:cxn modelId="{706EBC30-E2DF-4668-9F96-15987458780D}" type="presOf" srcId="{4C145C4B-80A6-4207-BDE2-3AB33210D064}" destId="{D10E3B3F-BAC8-476C-928A-1EED627B1035}" srcOrd="0" destOrd="0" presId="urn:microsoft.com/office/officeart/2005/8/layout/vProcess5"/>
    <dgm:cxn modelId="{FA767827-6D7A-4B41-AD32-6C2E985234E6}" type="presOf" srcId="{08FAFEE7-19FB-42AF-B90D-516C6ADDDD2C}" destId="{9BA888C4-FEF8-44FA-B44E-326EA0529BC2}" srcOrd="0" destOrd="0" presId="urn:microsoft.com/office/officeart/2005/8/layout/vProcess5"/>
    <dgm:cxn modelId="{0A9CF110-AE35-4896-B1EB-E81F55796857}" srcId="{EA056DCF-3850-42B9-A559-5B0F7294859A}" destId="{08FAFEE7-19FB-42AF-B90D-516C6ADDDD2C}" srcOrd="0" destOrd="0" parTransId="{FF657BB5-C756-4695-8081-679E95020A45}" sibTransId="{1DF8848F-7550-4D3B-B70C-E9AC924189CA}"/>
    <dgm:cxn modelId="{071803D9-8A63-474C-8D4E-509F16A691F5}" type="presOf" srcId="{E634710D-B018-439A-AE6B-38EDD4C74489}" destId="{B96B83ED-E1B2-4DFB-89BB-CD5526710FBD}" srcOrd="1" destOrd="0" presId="urn:microsoft.com/office/officeart/2005/8/layout/vProcess5"/>
    <dgm:cxn modelId="{9CFF1661-03EA-4260-9345-01ABD1F80D34}" srcId="{EA056DCF-3850-42B9-A559-5B0F7294859A}" destId="{0239099A-2BF4-4369-9FF7-CECF212D9D6D}" srcOrd="4" destOrd="0" parTransId="{A22DAFDC-55A8-47A9-8F54-25977F529EEF}" sibTransId="{F3CA89ED-37A6-4F97-A49F-A1AA224D050C}"/>
    <dgm:cxn modelId="{76DCA8E2-4A46-41CC-B62F-B111A31D20B6}" type="presOf" srcId="{0239099A-2BF4-4369-9FF7-CECF212D9D6D}" destId="{253D1C18-22B4-49FC-A3C9-7214E59BAE1C}" srcOrd="0" destOrd="0" presId="urn:microsoft.com/office/officeart/2005/8/layout/vProcess5"/>
    <dgm:cxn modelId="{FE6F9E22-D39B-4D09-B246-099BBF1E96EA}" type="presParOf" srcId="{6827A047-D9FC-46E3-A645-8C96C914A890}" destId="{32ED6840-3AB9-4540-BF9A-7649369073C9}" srcOrd="0" destOrd="0" presId="urn:microsoft.com/office/officeart/2005/8/layout/vProcess5"/>
    <dgm:cxn modelId="{0DA5637B-A6D4-47E5-B21A-B9BCF31287A9}" type="presParOf" srcId="{6827A047-D9FC-46E3-A645-8C96C914A890}" destId="{9BA888C4-FEF8-44FA-B44E-326EA0529BC2}" srcOrd="1" destOrd="0" presId="urn:microsoft.com/office/officeart/2005/8/layout/vProcess5"/>
    <dgm:cxn modelId="{A2808F11-D457-471D-BB39-52329995DF3B}" type="presParOf" srcId="{6827A047-D9FC-46E3-A645-8C96C914A890}" destId="{2D01DE10-5B7A-42AF-BD31-D2969C080365}" srcOrd="2" destOrd="0" presId="urn:microsoft.com/office/officeart/2005/8/layout/vProcess5"/>
    <dgm:cxn modelId="{2AB89A48-BA50-4CB3-A2FF-C94830A784A9}" type="presParOf" srcId="{6827A047-D9FC-46E3-A645-8C96C914A890}" destId="{2B82E791-50B0-4F86-B9AD-B55FBBD92284}" srcOrd="3" destOrd="0" presId="urn:microsoft.com/office/officeart/2005/8/layout/vProcess5"/>
    <dgm:cxn modelId="{58BE965C-EDAA-4A98-99FD-F83EDC37E6CD}" type="presParOf" srcId="{6827A047-D9FC-46E3-A645-8C96C914A890}" destId="{D10E3B3F-BAC8-476C-928A-1EED627B1035}" srcOrd="4" destOrd="0" presId="urn:microsoft.com/office/officeart/2005/8/layout/vProcess5"/>
    <dgm:cxn modelId="{2B45899D-E0D5-4DBB-97BE-3EDA376C4010}" type="presParOf" srcId="{6827A047-D9FC-46E3-A645-8C96C914A890}" destId="{253D1C18-22B4-49FC-A3C9-7214E59BAE1C}" srcOrd="5" destOrd="0" presId="urn:microsoft.com/office/officeart/2005/8/layout/vProcess5"/>
    <dgm:cxn modelId="{81D25AFF-13F5-4CBD-9A0D-5593858087CC}" type="presParOf" srcId="{6827A047-D9FC-46E3-A645-8C96C914A890}" destId="{BF6F4851-2293-48AF-A271-AF5CA69093CC}" srcOrd="6" destOrd="0" presId="urn:microsoft.com/office/officeart/2005/8/layout/vProcess5"/>
    <dgm:cxn modelId="{54DCC31A-59DD-4AEF-A309-91EC706C87BE}" type="presParOf" srcId="{6827A047-D9FC-46E3-A645-8C96C914A890}" destId="{6F8AFC89-4F74-4FB2-868D-1EB56309D363}" srcOrd="7" destOrd="0" presId="urn:microsoft.com/office/officeart/2005/8/layout/vProcess5"/>
    <dgm:cxn modelId="{6E9E4737-6EE6-46E1-A8DE-6EA72BA60D93}" type="presParOf" srcId="{6827A047-D9FC-46E3-A645-8C96C914A890}" destId="{3B25D9AE-8749-4FC1-8B0B-B1189D8D793E}" srcOrd="8" destOrd="0" presId="urn:microsoft.com/office/officeart/2005/8/layout/vProcess5"/>
    <dgm:cxn modelId="{91DF5BBA-DA48-46E4-AE20-83032703A43E}" type="presParOf" srcId="{6827A047-D9FC-46E3-A645-8C96C914A890}" destId="{9574DF5A-F428-4D37-9C4F-600022AF795E}" srcOrd="9" destOrd="0" presId="urn:microsoft.com/office/officeart/2005/8/layout/vProcess5"/>
    <dgm:cxn modelId="{E4654201-CE41-4E53-A78F-F5016A847321}" type="presParOf" srcId="{6827A047-D9FC-46E3-A645-8C96C914A890}" destId="{E40BCD73-A445-4AA2-9D55-60EA15EDB3D9}" srcOrd="10" destOrd="0" presId="urn:microsoft.com/office/officeart/2005/8/layout/vProcess5"/>
    <dgm:cxn modelId="{9C74C8F5-65BD-45F9-B559-99C8BA90DBF3}" type="presParOf" srcId="{6827A047-D9FC-46E3-A645-8C96C914A890}" destId="{B96B83ED-E1B2-4DFB-89BB-CD5526710FBD}" srcOrd="11" destOrd="0" presId="urn:microsoft.com/office/officeart/2005/8/layout/vProcess5"/>
    <dgm:cxn modelId="{93FB86ED-B3A3-4C53-A3AC-C55C15578FB7}" type="presParOf" srcId="{6827A047-D9FC-46E3-A645-8C96C914A890}" destId="{0B566295-8497-44EF-A674-F7483DCD36BC}" srcOrd="12" destOrd="0" presId="urn:microsoft.com/office/officeart/2005/8/layout/vProcess5"/>
    <dgm:cxn modelId="{6A5FA68B-8A4B-4B90-AF1A-47F03A903F57}" type="presParOf" srcId="{6827A047-D9FC-46E3-A645-8C96C914A890}" destId="{5640B7BB-F9BD-464C-9087-4804DB43E313}" srcOrd="13" destOrd="0" presId="urn:microsoft.com/office/officeart/2005/8/layout/vProcess5"/>
    <dgm:cxn modelId="{82E47DFC-2191-4A80-90C3-9F5F0DCBDFB5}" type="presParOf" srcId="{6827A047-D9FC-46E3-A645-8C96C914A890}" destId="{BBD4FD1F-9EC1-4C5A-804B-0095D5DFF18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888C4-FEF8-44FA-B44E-326EA0529BC2}">
      <dsp:nvSpPr>
        <dsp:cNvPr id="0" name=""/>
        <dsp:cNvSpPr/>
      </dsp:nvSpPr>
      <dsp:spPr>
        <a:xfrm>
          <a:off x="0" y="0"/>
          <a:ext cx="6795183" cy="61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+mn-lt"/>
              <a:cs typeface="Arial" panose="020B0604020202020204" pitchFamily="34" charset="0"/>
            </a:rPr>
            <a:t>Initial Motion</a:t>
          </a:r>
          <a:endParaRPr lang="en-US" sz="1900" kern="1200" dirty="0">
            <a:latin typeface="+mn-lt"/>
            <a:cs typeface="Arial" panose="020B0604020202020204" pitchFamily="34" charset="0"/>
          </a:endParaRPr>
        </a:p>
      </dsp:txBody>
      <dsp:txXfrm>
        <a:off x="18011" y="18011"/>
        <a:ext cx="6059673" cy="578912"/>
      </dsp:txXfrm>
    </dsp:sp>
    <dsp:sp modelId="{2D01DE10-5B7A-42AF-BD31-D2969C080365}">
      <dsp:nvSpPr>
        <dsp:cNvPr id="0" name=""/>
        <dsp:cNvSpPr/>
      </dsp:nvSpPr>
      <dsp:spPr>
        <a:xfrm>
          <a:off x="507432" y="673179"/>
          <a:ext cx="6795183" cy="61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+mn-lt"/>
              <a:cs typeface="Arial" panose="020B0604020202020204" pitchFamily="34" charset="0"/>
            </a:rPr>
            <a:t>Find the root scaling and motion translation</a:t>
          </a:r>
          <a:endParaRPr lang="en-US" sz="1900" kern="1200" dirty="0">
            <a:latin typeface="+mn-lt"/>
            <a:cs typeface="Arial" panose="020B0604020202020204" pitchFamily="34" charset="0"/>
          </a:endParaRPr>
        </a:p>
      </dsp:txBody>
      <dsp:txXfrm>
        <a:off x="525443" y="691190"/>
        <a:ext cx="5852021" cy="578912"/>
      </dsp:txXfrm>
    </dsp:sp>
    <dsp:sp modelId="{2B82E791-50B0-4F86-B9AD-B55FBBD92284}">
      <dsp:nvSpPr>
        <dsp:cNvPr id="0" name=""/>
        <dsp:cNvSpPr/>
      </dsp:nvSpPr>
      <dsp:spPr>
        <a:xfrm>
          <a:off x="1014864" y="1400683"/>
          <a:ext cx="6795183" cy="61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+mn-lt"/>
              <a:cs typeface="Arial" panose="020B0604020202020204" pitchFamily="34" charset="0"/>
            </a:rPr>
            <a:t>Find the key spacing for all parameters(2,4,6,8)</a:t>
          </a:r>
          <a:endParaRPr lang="en-US" sz="1900" kern="1200" dirty="0">
            <a:latin typeface="+mn-lt"/>
            <a:cs typeface="Arial" panose="020B0604020202020204" pitchFamily="34" charset="0"/>
          </a:endParaRPr>
        </a:p>
      </dsp:txBody>
      <dsp:txXfrm>
        <a:off x="1032875" y="1418694"/>
        <a:ext cx="5852021" cy="578912"/>
      </dsp:txXfrm>
    </dsp:sp>
    <dsp:sp modelId="{D10E3B3F-BAC8-476C-928A-1EED627B1035}">
      <dsp:nvSpPr>
        <dsp:cNvPr id="0" name=""/>
        <dsp:cNvSpPr/>
      </dsp:nvSpPr>
      <dsp:spPr>
        <a:xfrm>
          <a:off x="1522297" y="2101024"/>
          <a:ext cx="6795183" cy="61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+mn-lt"/>
              <a:cs typeface="Arial" panose="020B0604020202020204" pitchFamily="34" charset="0"/>
            </a:rPr>
            <a:t>Model the constraints</a:t>
          </a:r>
          <a:endParaRPr lang="en-US" sz="1900" kern="1200" dirty="0">
            <a:latin typeface="+mn-lt"/>
            <a:cs typeface="Arial" panose="020B0604020202020204" pitchFamily="34" charset="0"/>
          </a:endParaRPr>
        </a:p>
      </dsp:txBody>
      <dsp:txXfrm>
        <a:off x="1540308" y="2119035"/>
        <a:ext cx="5852021" cy="578912"/>
      </dsp:txXfrm>
    </dsp:sp>
    <dsp:sp modelId="{253D1C18-22B4-49FC-A3C9-7214E59BAE1C}">
      <dsp:nvSpPr>
        <dsp:cNvPr id="0" name=""/>
        <dsp:cNvSpPr/>
      </dsp:nvSpPr>
      <dsp:spPr>
        <a:xfrm>
          <a:off x="2029729" y="2801366"/>
          <a:ext cx="6795183" cy="614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+mn-lt"/>
              <a:cs typeface="Arial" panose="020B0604020202020204" pitchFamily="34" charset="0"/>
            </a:rPr>
            <a:t>Solve the optimization prob. for </a:t>
          </a:r>
          <a14:m xmlns:a14="http://schemas.microsoft.com/office/drawing/2010/main">
            <m:oMath xmlns:m="http://schemas.openxmlformats.org/officeDocument/2006/math">
              <m:r>
                <a:rPr lang="en-US" sz="1900" i="1" kern="1200" dirty="0" smtClean="0">
                  <a:latin typeface="Cambria Math" panose="02040503050406030204" pitchFamily="18" charset="0"/>
                  <a:cs typeface="Arial" panose="020B0604020202020204" pitchFamily="34" charset="0"/>
                </a:rPr>
                <m:t>𝑑</m:t>
              </m:r>
              <m:r>
                <a:rPr lang="en-US" sz="1900" i="1" kern="1200" dirty="0" smtClean="0">
                  <a:latin typeface="Cambria Math" panose="02040503050406030204" pitchFamily="18" charset="0"/>
                  <a:cs typeface="Arial" panose="020B0604020202020204" pitchFamily="34" charset="0"/>
                </a:rPr>
                <m:t>(</m:t>
              </m:r>
              <m:r>
                <a:rPr lang="en-US" sz="1900" i="1" kern="1200" dirty="0" smtClean="0">
                  <a:latin typeface="Cambria Math" panose="02040503050406030204" pitchFamily="18" charset="0"/>
                  <a:cs typeface="Arial" panose="020B0604020202020204" pitchFamily="34" charset="0"/>
                </a:rPr>
                <m:t>𝑡</m:t>
              </m:r>
              <m:r>
                <a:rPr lang="en-US" sz="1900" i="1" kern="1200" dirty="0" smtClean="0">
                  <a:latin typeface="Cambria Math" panose="02040503050406030204" pitchFamily="18" charset="0"/>
                  <a:cs typeface="Arial" panose="020B0604020202020204" pitchFamily="34" charset="0"/>
                </a:rPr>
                <m:t>)</m:t>
              </m:r>
            </m:oMath>
          </a14:m>
          <a:endParaRPr lang="en-US" sz="1900" kern="1200" dirty="0">
            <a:latin typeface="+mn-lt"/>
            <a:cs typeface="Arial" panose="020B0604020202020204" pitchFamily="34" charset="0"/>
          </a:endParaRPr>
        </a:p>
      </dsp:txBody>
      <dsp:txXfrm>
        <a:off x="2047740" y="2819377"/>
        <a:ext cx="5852021" cy="578912"/>
      </dsp:txXfrm>
    </dsp:sp>
    <dsp:sp modelId="{BF6F4851-2293-48AF-A271-AF5CA69093CC}">
      <dsp:nvSpPr>
        <dsp:cNvPr id="0" name=""/>
        <dsp:cNvSpPr/>
      </dsp:nvSpPr>
      <dsp:spPr>
        <a:xfrm>
          <a:off x="6395475" y="449243"/>
          <a:ext cx="399707" cy="3997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6485409" y="449243"/>
        <a:ext cx="219839" cy="300780"/>
      </dsp:txXfrm>
    </dsp:sp>
    <dsp:sp modelId="{6F8AFC89-4F74-4FB2-868D-1EB56309D363}">
      <dsp:nvSpPr>
        <dsp:cNvPr id="0" name=""/>
        <dsp:cNvSpPr/>
      </dsp:nvSpPr>
      <dsp:spPr>
        <a:xfrm>
          <a:off x="6902908" y="1149584"/>
          <a:ext cx="399707" cy="3997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6992842" y="1149584"/>
        <a:ext cx="219839" cy="300780"/>
      </dsp:txXfrm>
    </dsp:sp>
    <dsp:sp modelId="{3B25D9AE-8749-4FC1-8B0B-B1189D8D793E}">
      <dsp:nvSpPr>
        <dsp:cNvPr id="0" name=""/>
        <dsp:cNvSpPr/>
      </dsp:nvSpPr>
      <dsp:spPr>
        <a:xfrm>
          <a:off x="7410340" y="1839677"/>
          <a:ext cx="399707" cy="3997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7500274" y="1839677"/>
        <a:ext cx="219839" cy="300780"/>
      </dsp:txXfrm>
    </dsp:sp>
    <dsp:sp modelId="{9574DF5A-F428-4D37-9C4F-600022AF795E}">
      <dsp:nvSpPr>
        <dsp:cNvPr id="0" name=""/>
        <dsp:cNvSpPr/>
      </dsp:nvSpPr>
      <dsp:spPr>
        <a:xfrm>
          <a:off x="7917773" y="2546851"/>
          <a:ext cx="399707" cy="3997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8007707" y="2546851"/>
        <a:ext cx="219839" cy="300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AE907-FE6D-4580-873E-93D2C3D391C1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CE738-A05E-4625-BF78-68BEE459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2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dy-motion.c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https://www.ready-motion.com/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CE738-A05E-4625-BF78-68BEE45924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93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www.mathworks.com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CE738-A05E-4625-BF78-68BEE45924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0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0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52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87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6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27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64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5C6B4A9-1611-4792-9094-5F34BCA07E0B}" type="datetimeFigureOut">
              <a:rPr lang="en-US" smtClean="0"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55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5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7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8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5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2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63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8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07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2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20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works.com/" TargetMode="External"/><Relationship Id="rId2" Type="http://schemas.openxmlformats.org/officeDocument/2006/relationships/hyperlink" Target="http://ai.stanford.edu/~latombe/cs99k/2000/gleich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ady-motion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1847578"/>
          </a:xfrm>
        </p:spPr>
        <p:txBody>
          <a:bodyPr/>
          <a:lstStyle/>
          <a:p>
            <a:r>
              <a:rPr lang="en-US" dirty="0" err="1" smtClean="0"/>
              <a:t>Retargetting</a:t>
            </a:r>
            <a:r>
              <a:rPr lang="en-US" dirty="0" smtClean="0"/>
              <a:t> Motion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116477"/>
            <a:ext cx="8825658" cy="861420"/>
          </a:xfrm>
        </p:spPr>
        <p:txBody>
          <a:bodyPr/>
          <a:lstStyle/>
          <a:p>
            <a:r>
              <a:rPr lang="en-US" dirty="0" smtClean="0"/>
              <a:t>Param Uttarwar</a:t>
            </a:r>
          </a:p>
          <a:p>
            <a:r>
              <a:rPr lang="en-US" dirty="0" smtClean="0"/>
              <a:t>Supervisor : ERIK </a:t>
            </a:r>
            <a:r>
              <a:rPr lang="en-US" dirty="0" err="1" smtClean="0"/>
              <a:t>HerRMann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7333" y="2160589"/>
                <a:ext cx="7506999" cy="388077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Frame-position 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baseline="300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))&lt;=&gt;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Parameter range: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&lt;=&gt;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Two points are a specified distance apart 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baseline="-25000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&lt;=&gt;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Point on char. At same position in two different times 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𝑡𝑖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𝑡𝑗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))&lt;=&gt;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2160589"/>
                <a:ext cx="7506999" cy="3880773"/>
              </a:xfrm>
              <a:blipFill rotWithShape="0">
                <a:blip r:embed="rId2"/>
                <a:stretch>
                  <a:fillRect l="-162" t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7581439" y="2489531"/>
                <a:ext cx="3849398" cy="14155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1" i="1" baseline="30000" dirty="0" err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1400" b="1" baseline="30000" dirty="0" smtClean="0"/>
                  <a:t> </a:t>
                </a:r>
                <a:r>
                  <a:rPr lang="en-US" sz="1400" b="1" dirty="0" smtClean="0"/>
                  <a:t>: </a:t>
                </a:r>
                <a:r>
                  <a:rPr lang="en-US" sz="1400" dirty="0" smtClean="0"/>
                  <a:t>character configuration in at time </a:t>
                </a:r>
                <a:r>
                  <a:rPr lang="en-US" sz="1400" b="1" dirty="0" smtClean="0"/>
                  <a:t>t 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𝒎𝒐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 smtClean="0"/>
              </a:p>
              <a:p>
                <a:r>
                  <a:rPr lang="en-US" sz="1400" dirty="0" smtClean="0"/>
                  <a:t>Constraints :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))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&lt;=&gt;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US" sz="1400" dirty="0" smtClean="0"/>
              </a:p>
              <a:p>
                <a:pPr marL="0" indent="0">
                  <a:buFont typeface="Wingdings 3" charset="2"/>
                  <a:buNone/>
                </a:pPr>
                <a:endParaRPr lang="en-US" sz="1400" b="1" baseline="300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439" y="2489531"/>
                <a:ext cx="3849398" cy="1415531"/>
              </a:xfrm>
              <a:prstGeom prst="rect">
                <a:avLst/>
              </a:prstGeom>
              <a:blipFill rotWithShape="0">
                <a:blip r:embed="rId3"/>
                <a:stretch>
                  <a:fillRect l="-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365832" y="3435705"/>
            <a:ext cx="4065005" cy="469357"/>
          </a:xfrm>
          <a:prstGeom prst="rect">
            <a:avLst/>
          </a:prstGeom>
          <a:gradFill>
            <a:gsLst>
              <a:gs pos="0">
                <a:schemeClr val="accent5">
                  <a:tint val="64000"/>
                  <a:lumMod val="118000"/>
                  <a:alpha val="0"/>
                </a:schemeClr>
              </a:gs>
              <a:gs pos="100000">
                <a:schemeClr val="accent5">
                  <a:tint val="92000"/>
                  <a:alpha val="100000"/>
                  <a:lumMod val="110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77334" y="609600"/>
                <a:ext cx="4265858" cy="1320800"/>
              </a:xfrm>
            </p:spPr>
            <p:txBody>
              <a:bodyPr/>
              <a:lstStyle/>
              <a:p>
                <a:r>
                  <a:rPr lang="en-US" dirty="0" smtClean="0"/>
                  <a:t>Estimating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334" y="609600"/>
                <a:ext cx="4265858" cy="1320800"/>
              </a:xfrm>
              <a:blipFill rotWithShape="0">
                <a:blip r:embed="rId2"/>
                <a:stretch>
                  <a:fillRect l="-4286" t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537462" cy="3880773"/>
          </a:xfrm>
        </p:spPr>
        <p:txBody>
          <a:bodyPr/>
          <a:lstStyle/>
          <a:p>
            <a:r>
              <a:rPr lang="en-US" dirty="0" smtClean="0"/>
              <a:t>Using B splines </a:t>
            </a:r>
          </a:p>
          <a:p>
            <a:endParaRPr lang="en-US" dirty="0" smtClean="0"/>
          </a:p>
          <a:p>
            <a:r>
              <a:rPr lang="en-US" dirty="0" smtClean="0"/>
              <a:t>Control points after 2,4,6,8 frames</a:t>
            </a:r>
          </a:p>
          <a:p>
            <a:endParaRPr lang="en-US" dirty="0" smtClean="0"/>
          </a:p>
          <a:p>
            <a:r>
              <a:rPr lang="en-US" dirty="0" smtClean="0"/>
              <a:t>Decided after freq.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148198" y="2543853"/>
                <a:ext cx="3849398" cy="14155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1" i="1" baseline="30000" dirty="0" err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1400" b="1" baseline="30000" dirty="0" smtClean="0"/>
                  <a:t> </a:t>
                </a:r>
                <a:r>
                  <a:rPr lang="en-US" sz="1400" b="1" dirty="0" smtClean="0"/>
                  <a:t>: </a:t>
                </a:r>
                <a:r>
                  <a:rPr lang="en-US" sz="1400" dirty="0" smtClean="0"/>
                  <a:t>character configuration in at time </a:t>
                </a:r>
                <a:r>
                  <a:rPr lang="en-US" sz="1400" b="1" dirty="0" smtClean="0"/>
                  <a:t>t 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𝒎𝒐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 smtClean="0"/>
              </a:p>
              <a:p>
                <a:r>
                  <a:rPr lang="en-US" sz="1400" dirty="0" smtClean="0"/>
                  <a:t>Constraints :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))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&lt;=&gt;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US" sz="1400" dirty="0" smtClean="0"/>
              </a:p>
              <a:p>
                <a:pPr marL="0" indent="0">
                  <a:buFont typeface="Wingdings 3" charset="2"/>
                  <a:buNone/>
                </a:pPr>
                <a:endParaRPr lang="en-US" sz="1400" b="1" baseline="300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198" y="2543853"/>
                <a:ext cx="3849398" cy="1415531"/>
              </a:xfrm>
              <a:prstGeom prst="rect">
                <a:avLst/>
              </a:prstGeom>
              <a:blipFill rotWithShape="0">
                <a:blip r:embed="rId3"/>
                <a:stretch>
                  <a:fillRect l="-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018575" y="3108566"/>
            <a:ext cx="516048" cy="431340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198" y="4433607"/>
            <a:ext cx="3710129" cy="14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4617" y="2214910"/>
                <a:ext cx="8596668" cy="3880773"/>
              </a:xfrm>
            </p:spPr>
            <p:txBody>
              <a:bodyPr/>
              <a:lstStyle/>
              <a:p>
                <a:endParaRPr lang="en-US" dirty="0" smtClean="0"/>
              </a:p>
              <a:p>
                <a:r>
                  <a:rPr lang="en-US" dirty="0" smtClean="0"/>
                  <a:t>Minimize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∫</m:t>
                    </m:r>
                    <m:d>
                      <m:dPr>
                        <m:ctrlPr>
                          <a:rPr lang="en-US" sz="20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  <m:d>
                          <m:dPr>
                            <m:ctrlPr>
                              <a:rPr lang="en-US" sz="2000" b="1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dirty="0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dirty="0" err="1" smtClean="0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2000" b="1" i="1" baseline="-25000" dirty="0" err="1" smtClean="0">
                            <a:latin typeface="Cambria Math" panose="02040503050406030204" pitchFamily="18" charset="0"/>
                          </a:rPr>
                          <m:t>𝒐</m:t>
                        </m:r>
                        <m:d>
                          <m:dPr>
                            <m:ctrlPr>
                              <a:rPr lang="en-US" sz="2000" b="1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dirty="0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d>
                    <m:r>
                      <a:rPr lang="en-US" sz="2000" b="1" i="1" baseline="30000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1" i="1" baseline="30000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400" b="1" baseline="30000" dirty="0" smtClean="0"/>
              </a:p>
              <a:p>
                <a:pPr lvl="1"/>
                <a:r>
                  <a:rPr lang="en-US" dirty="0" smtClean="0"/>
                  <a:t>Be as close to original motion but also satisfying constraints</a:t>
                </a:r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Another modification : adding weights to parameters</a:t>
                </a:r>
              </a:p>
              <a:p>
                <a:pPr lvl="1"/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𝒎</m:t>
                        </m:r>
                        <m:d>
                          <m:d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dirty="0" err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2000" b="1" i="1" baseline="-25000" dirty="0" err="1">
                            <a:latin typeface="Cambria Math" panose="02040503050406030204" pitchFamily="18" charset="0"/>
                          </a:rPr>
                          <m:t>𝒐</m:t>
                        </m:r>
                        <m:d>
                          <m:d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d>
                    <m:r>
                      <a:rPr lang="en-US" sz="2000" b="1" i="1" baseline="30000" dirty="0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sz="20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𝒎</m:t>
                        </m:r>
                        <m:d>
                          <m:d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dirty="0" err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2000" b="1" i="1" baseline="-25000" dirty="0" err="1">
                            <a:latin typeface="Cambria Math" panose="02040503050406030204" pitchFamily="18" charset="0"/>
                          </a:rPr>
                          <m:t>𝒐</m:t>
                        </m:r>
                        <m:d>
                          <m:d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4617" y="2214910"/>
                <a:ext cx="8596668" cy="3880773"/>
              </a:xfrm>
              <a:blipFill rotWithShape="0">
                <a:blip r:embed="rId2"/>
                <a:stretch>
                  <a:fillRect l="-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03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Optimization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𝒎𝒐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 smtClean="0"/>
                  <a:t> be in set of all control points that calculate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sz="20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The problem is to find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0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4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))</m:t>
                    </m:r>
                    <m:r>
                      <a:rPr lang="en-US" sz="2400" b="1" i="1" baseline="3000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is minimum subject to </a:t>
                </a:r>
              </a:p>
              <a:p>
                <a:pPr marL="0" indent="0" algn="ctr">
                  <a:buNone/>
                </a:pPr>
                <a:r>
                  <a:rPr lang="en-US" sz="20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constraints </a:t>
                </a:r>
                <a:r>
                  <a:rPr lang="en-US" sz="2000" dirty="0">
                    <a:solidFill>
                      <a:schemeClr val="accent4">
                        <a:lumMod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)) </m:t>
                    </m:r>
                    <m:r>
                      <a: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&lt;=&gt; </m:t>
                    </m:r>
                    <m:r>
                      <a:rPr lang="en-US" sz="20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566250" y="4535787"/>
            <a:ext cx="8184332" cy="1086415"/>
          </a:xfrm>
          <a:prstGeom prst="rect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0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root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387" y="2405032"/>
            <a:ext cx="6952191" cy="1904417"/>
          </a:xfrm>
        </p:spPr>
        <p:txBody>
          <a:bodyPr/>
          <a:lstStyle/>
          <a:p>
            <a:r>
              <a:rPr lang="en-US" dirty="0" smtClean="0"/>
              <a:t>The root requires scaling ( according to limb size)</a:t>
            </a:r>
          </a:p>
          <a:p>
            <a:endParaRPr lang="en-US" dirty="0" smtClean="0"/>
          </a:p>
          <a:p>
            <a:r>
              <a:rPr lang="en-US" dirty="0" smtClean="0"/>
              <a:t>Finding a translational shift in motion (in accordance with constraints)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10" y="4539125"/>
            <a:ext cx="7876116" cy="18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4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Pipeline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69271940"/>
                  </p:ext>
                </p:extLst>
              </p:nvPr>
            </p:nvGraphicFramePr>
            <p:xfrm>
              <a:off x="1155700" y="2603500"/>
              <a:ext cx="8824913" cy="34163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69271940"/>
                  </p:ext>
                </p:extLst>
              </p:nvPr>
            </p:nvGraphicFramePr>
            <p:xfrm>
              <a:off x="1155700" y="2603500"/>
              <a:ext cx="8824913" cy="34163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643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293018" cy="3880773"/>
          </a:xfrm>
        </p:spPr>
        <p:txBody>
          <a:bodyPr/>
          <a:lstStyle/>
          <a:p>
            <a:r>
              <a:rPr lang="en-US" dirty="0" smtClean="0"/>
              <a:t>Walking</a:t>
            </a:r>
          </a:p>
          <a:p>
            <a:pPr lvl="1"/>
            <a:r>
              <a:rPr lang="en-US" dirty="0" smtClean="0"/>
              <a:t>112 frames</a:t>
            </a:r>
          </a:p>
          <a:p>
            <a:pPr lvl="1"/>
            <a:r>
              <a:rPr lang="en-US" dirty="0" smtClean="0"/>
              <a:t>34 </a:t>
            </a:r>
            <a:r>
              <a:rPr lang="en-US" dirty="0" err="1" smtClean="0"/>
              <a:t>DoF</a:t>
            </a:r>
            <a:endParaRPr lang="en-US" dirty="0" smtClean="0"/>
          </a:p>
          <a:p>
            <a:pPr lvl="1"/>
            <a:r>
              <a:rPr lang="en-US" dirty="0" smtClean="0"/>
              <a:t>354 active constraints</a:t>
            </a:r>
          </a:p>
          <a:p>
            <a:pPr lvl="1"/>
            <a:r>
              <a:rPr lang="en-US" dirty="0" smtClean="0"/>
              <a:t>&lt; 10 sec  computing time</a:t>
            </a:r>
          </a:p>
          <a:p>
            <a:pPr lvl="1"/>
            <a:endParaRPr lang="en-US" dirty="0"/>
          </a:p>
        </p:txBody>
      </p:sp>
      <p:pic>
        <p:nvPicPr>
          <p:cNvPr id="4" name="proposed wal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7090" y="2338577"/>
            <a:ext cx="3429000" cy="2743200"/>
          </a:xfrm>
          <a:prstGeom prst="rect">
            <a:avLst/>
          </a:prstGeom>
        </p:spPr>
      </p:pic>
      <p:pic>
        <p:nvPicPr>
          <p:cNvPr id="5" name="badwalk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2212" y="3622425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4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293018" cy="3880773"/>
          </a:xfrm>
        </p:spPr>
        <p:txBody>
          <a:bodyPr/>
          <a:lstStyle/>
          <a:p>
            <a:r>
              <a:rPr lang="en-US" dirty="0" smtClean="0"/>
              <a:t>Swing dancing</a:t>
            </a:r>
          </a:p>
          <a:p>
            <a:pPr lvl="1"/>
            <a:r>
              <a:rPr lang="en-US" dirty="0" smtClean="0"/>
              <a:t>276 frames</a:t>
            </a:r>
          </a:p>
          <a:p>
            <a:pPr lvl="1"/>
            <a:r>
              <a:rPr lang="en-US" dirty="0" smtClean="0"/>
              <a:t>1200 active constraints</a:t>
            </a:r>
          </a:p>
          <a:p>
            <a:pPr lvl="1"/>
            <a:r>
              <a:rPr lang="en-US" dirty="0" smtClean="0"/>
              <a:t>14 sec  computing time</a:t>
            </a:r>
          </a:p>
          <a:p>
            <a:pPr lvl="1"/>
            <a:endParaRPr lang="en-US" dirty="0"/>
          </a:p>
        </p:txBody>
      </p:sp>
      <p:pic>
        <p:nvPicPr>
          <p:cNvPr id="6" name="swing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0965" y="2626857"/>
            <a:ext cx="3685295" cy="294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: Motion while morphing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899601" cy="3880773"/>
          </a:xfrm>
        </p:spPr>
        <p:txBody>
          <a:bodyPr/>
          <a:lstStyle/>
          <a:p>
            <a:r>
              <a:rPr lang="en-US" dirty="0" smtClean="0"/>
              <a:t>Motion can adapted while the character is changing its proportions</a:t>
            </a:r>
          </a:p>
          <a:p>
            <a:endParaRPr lang="en-US" dirty="0" smtClean="0"/>
          </a:p>
          <a:p>
            <a:r>
              <a:rPr lang="en-US" dirty="0" smtClean="0"/>
              <a:t>Estimating scaling on each frame</a:t>
            </a:r>
          </a:p>
          <a:p>
            <a:endParaRPr lang="en-US" dirty="0"/>
          </a:p>
        </p:txBody>
      </p:sp>
      <p:pic>
        <p:nvPicPr>
          <p:cNvPr id="4" name="morph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0803" y="2593219"/>
            <a:ext cx="3769389" cy="30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0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: </a:t>
            </a:r>
            <a:r>
              <a:rPr lang="en-US" dirty="0" err="1" smtClean="0"/>
              <a:t>Retargetting</a:t>
            </a:r>
            <a:r>
              <a:rPr lang="en-US" dirty="0" smtClean="0"/>
              <a:t> to different structure</a:t>
            </a:r>
            <a:endParaRPr lang="en-US" dirty="0"/>
          </a:p>
        </p:txBody>
      </p:sp>
      <p:pic>
        <p:nvPicPr>
          <p:cNvPr id="6" name="c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3656" y="2454620"/>
            <a:ext cx="4121150" cy="3090863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77334" y="2160589"/>
            <a:ext cx="48996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Possible when the new character has less </a:t>
            </a:r>
            <a:r>
              <a:rPr lang="en-US" dirty="0" err="1" smtClean="0"/>
              <a:t>DoF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First changing character skeleton to close to the new structure</a:t>
            </a:r>
          </a:p>
          <a:p>
            <a:endParaRPr lang="en-US" dirty="0"/>
          </a:p>
          <a:p>
            <a:r>
              <a:rPr lang="en-US" dirty="0" smtClean="0"/>
              <a:t>Manually choosing best matching </a:t>
            </a:r>
            <a:r>
              <a:rPr lang="en-US" dirty="0" err="1" smtClean="0"/>
              <a:t>DoF</a:t>
            </a:r>
            <a:r>
              <a:rPr lang="en-US" dirty="0" smtClean="0"/>
              <a:t> correspondences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4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804" y="3270866"/>
            <a:ext cx="8596668" cy="8475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/>
              <a:t>A way to remap animations onto characters with </a:t>
            </a:r>
            <a:r>
              <a:rPr lang="en-US" sz="2800" dirty="0" smtClean="0"/>
              <a:t>different animation-specific structures.</a:t>
            </a:r>
            <a:endParaRPr lang="en-US" sz="2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54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: Relaxing the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Previously -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 smtClean="0"/>
                  <a:t> : Minimize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dirty="0" smtClean="0"/>
                  <a:t> </a:t>
                </a:r>
                <a:r>
                  <a:rPr lang="en-US" dirty="0" smtClean="0"/>
                  <a:t>subject to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US" sz="2000" b="1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Remove constraints =&gt; add a penalty</a:t>
                </a:r>
              </a:p>
              <a:p>
                <a:endParaRPr lang="en-US" dirty="0"/>
              </a:p>
              <a:p>
                <a:r>
                  <a:rPr lang="en-US" dirty="0" smtClean="0"/>
                  <a:t>Now –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 smtClean="0"/>
                  <a:t> : Minimize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 + </m:t>
                    </m:r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2" t="-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3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Scalability issues</a:t>
            </a:r>
          </a:p>
          <a:p>
            <a:endParaRPr lang="en-US" dirty="0" smtClean="0"/>
          </a:p>
          <a:p>
            <a:r>
              <a:rPr lang="en-US" dirty="0" smtClean="0"/>
              <a:t>Lot of </a:t>
            </a:r>
            <a:r>
              <a:rPr lang="en-US" smtClean="0"/>
              <a:t>manual preprocessing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 evaluation metric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9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http://ai.stanford.edu/~</a:t>
            </a:r>
            <a:r>
              <a:rPr lang="en-US" dirty="0" smtClean="0">
                <a:hlinkClick r:id="rId2"/>
              </a:rPr>
              <a:t>latombe/cs99k/2000/gleicher.pdf</a:t>
            </a:r>
            <a:r>
              <a:rPr lang="en-US" dirty="0" smtClean="0"/>
              <a:t> (Paper)</a:t>
            </a:r>
          </a:p>
          <a:p>
            <a:endParaRPr lang="en-US" dirty="0" smtClean="0"/>
          </a:p>
          <a:p>
            <a:r>
              <a:rPr lang="en-US" dirty="0">
                <a:hlinkClick r:id="rId3"/>
              </a:rPr>
              <a:t>www.mathworks.com</a:t>
            </a:r>
            <a:r>
              <a:rPr lang="en-US" dirty="0"/>
              <a:t> (slide 6 figure)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https://www.ready-motion.com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(slide 4 figure)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208" y="1925251"/>
            <a:ext cx="8761413" cy="70696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208" y="2632215"/>
            <a:ext cx="8596668" cy="1573923"/>
          </a:xfrm>
        </p:spPr>
        <p:txBody>
          <a:bodyPr>
            <a:normAutofit/>
          </a:bodyPr>
          <a:lstStyle/>
          <a:p>
            <a:r>
              <a:rPr lang="en-US" dirty="0"/>
              <a:t>Improves content reuse</a:t>
            </a:r>
          </a:p>
          <a:p>
            <a:r>
              <a:rPr lang="en-US" dirty="0" smtClean="0"/>
              <a:t>More freedom for designer</a:t>
            </a:r>
          </a:p>
          <a:p>
            <a:r>
              <a:rPr lang="en-US" dirty="0" smtClean="0"/>
              <a:t>Data augmentation</a:t>
            </a:r>
          </a:p>
          <a:p>
            <a:r>
              <a:rPr lang="en-US" dirty="0"/>
              <a:t>D</a:t>
            </a:r>
            <a:r>
              <a:rPr lang="en-US" dirty="0" smtClean="0"/>
              <a:t>ynamic </a:t>
            </a:r>
            <a:r>
              <a:rPr lang="en-US" dirty="0"/>
              <a:t>game experience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4208" y="436281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What's the problem?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64208" y="5264320"/>
            <a:ext cx="545854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Preserving the essence of motion</a:t>
            </a:r>
          </a:p>
          <a:p>
            <a:pPr lvl="1"/>
            <a:r>
              <a:rPr lang="en-US" dirty="0" smtClean="0"/>
              <a:t>“Grace” of a ballet dancer</a:t>
            </a:r>
          </a:p>
          <a:p>
            <a:pPr lvl="1"/>
            <a:r>
              <a:rPr lang="en-US" dirty="0" smtClean="0"/>
              <a:t>“technique” of a karate master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8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4" y="2160589"/>
            <a:ext cx="4383553" cy="3880773"/>
          </a:xfrm>
        </p:spPr>
        <p:txBody>
          <a:bodyPr/>
          <a:lstStyle/>
          <a:p>
            <a:r>
              <a:rPr lang="en-US" dirty="0" smtClean="0"/>
              <a:t>Adapting a motion from one character to another</a:t>
            </a:r>
          </a:p>
          <a:p>
            <a:endParaRPr lang="en-US" dirty="0"/>
          </a:p>
          <a:p>
            <a:r>
              <a:rPr lang="en-US" dirty="0" smtClean="0"/>
              <a:t>The characters are of same form (articulations and structure)</a:t>
            </a:r>
          </a:p>
          <a:p>
            <a:endParaRPr lang="en-US" dirty="0" smtClean="0"/>
          </a:p>
          <a:p>
            <a:r>
              <a:rPr lang="en-US" dirty="0" smtClean="0"/>
              <a:t>Differs only in proportions and dimensions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46" y="632112"/>
            <a:ext cx="2630358" cy="2487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696" y="4100362"/>
            <a:ext cx="976152" cy="1819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264" y="3335686"/>
            <a:ext cx="1265631" cy="1530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5114" y="5298741"/>
            <a:ext cx="1713930" cy="1242737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20422119">
            <a:off x="6311838" y="4406902"/>
            <a:ext cx="874434" cy="321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233723">
            <a:off x="6311824" y="5644509"/>
            <a:ext cx="874434" cy="32182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Approach (INTUITIVE)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691371" cy="3880773"/>
          </a:xfrm>
        </p:spPr>
        <p:txBody>
          <a:bodyPr/>
          <a:lstStyle/>
          <a:p>
            <a:r>
              <a:rPr lang="en-US" dirty="0" smtClean="0"/>
              <a:t>Directly transferring data to another skeleton</a:t>
            </a:r>
          </a:p>
          <a:p>
            <a:endParaRPr lang="en-US" dirty="0" smtClean="0"/>
          </a:p>
          <a:p>
            <a:r>
              <a:rPr lang="en-US" dirty="0" smtClean="0"/>
              <a:t>Possible because all 3D joint angles (except root)</a:t>
            </a:r>
          </a:p>
          <a:p>
            <a:endParaRPr lang="en-US" dirty="0" smtClean="0"/>
          </a:p>
          <a:p>
            <a:r>
              <a:rPr lang="en-US" dirty="0" smtClean="0"/>
              <a:t>Can cause problems (foot above the ground)</a:t>
            </a:r>
            <a:endParaRPr lang="en-US" dirty="0"/>
          </a:p>
        </p:txBody>
      </p:sp>
      <p:pic>
        <p:nvPicPr>
          <p:cNvPr id="4" name="naive_appro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4445" y="1855895"/>
            <a:ext cx="34290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23" y="4617447"/>
            <a:ext cx="3603354" cy="202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Kinematics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836226" cy="3880773"/>
          </a:xfrm>
        </p:spPr>
        <p:txBody>
          <a:bodyPr/>
          <a:lstStyle/>
          <a:p>
            <a:r>
              <a:rPr lang="en-US" dirty="0" smtClean="0"/>
              <a:t>Skeleton known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Estimate pose (joint angles) based on end effectors’ position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Opposite to forward kinematic chain, hence the name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036" y="3007541"/>
            <a:ext cx="4353127" cy="220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0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Inverse Kinematics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953921" cy="3880773"/>
          </a:xfrm>
        </p:spPr>
        <p:txBody>
          <a:bodyPr/>
          <a:lstStyle/>
          <a:p>
            <a:r>
              <a:rPr lang="en-US" dirty="0" smtClean="0"/>
              <a:t>Fix foot constraint so it doesn’t fly off</a:t>
            </a:r>
          </a:p>
          <a:p>
            <a:r>
              <a:rPr lang="en-US" dirty="0" smtClean="0"/>
              <a:t>Each frame treated independently</a:t>
            </a:r>
          </a:p>
          <a:p>
            <a:r>
              <a:rPr lang="en-US" dirty="0" smtClean="0"/>
              <a:t>Causes jerk in motion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i="1" dirty="0" smtClean="0"/>
              <a:t>Can use low pass filter, still undesirable artifacts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02" y="4556816"/>
            <a:ext cx="3853106" cy="2097480"/>
          </a:xfrm>
          <a:prstGeom prst="rect">
            <a:avLst/>
          </a:prstGeom>
        </p:spPr>
      </p:pic>
      <p:pic>
        <p:nvPicPr>
          <p:cNvPr id="5" name="usingI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2807" y="1813616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Spacetime</a:t>
            </a:r>
            <a:r>
              <a:rPr lang="en-US" dirty="0" smtClean="0"/>
              <a:t>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962975" cy="3880773"/>
          </a:xfrm>
        </p:spPr>
        <p:txBody>
          <a:bodyPr/>
          <a:lstStyle/>
          <a:p>
            <a:r>
              <a:rPr lang="en-US" dirty="0" smtClean="0"/>
              <a:t>Per frame methods cause high freq. motions</a:t>
            </a:r>
          </a:p>
          <a:p>
            <a:endParaRPr lang="en-US" dirty="0" smtClean="0"/>
          </a:p>
          <a:p>
            <a:r>
              <a:rPr lang="en-US" dirty="0" smtClean="0"/>
              <a:t>Combine all the frames and motion in a single optimization problem</a:t>
            </a:r>
          </a:p>
          <a:p>
            <a:endParaRPr lang="en-US" dirty="0" smtClean="0"/>
          </a:p>
          <a:p>
            <a:r>
              <a:rPr lang="en-US" dirty="0" smtClean="0"/>
              <a:t>Add constraints for motion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7333" y="2160589"/>
                <a:ext cx="7941565" cy="238425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sz="2400" b="1" i="1" baseline="30000" dirty="0" err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baseline="30000" dirty="0" smtClean="0"/>
                  <a:t> </a:t>
                </a:r>
                <a:r>
                  <a:rPr lang="en-US" b="1" dirty="0" smtClean="0"/>
                  <a:t>: </a:t>
                </a:r>
                <a:r>
                  <a:rPr lang="en-US" dirty="0" smtClean="0"/>
                  <a:t>character configuration in at time </a:t>
                </a:r>
                <a:r>
                  <a:rPr lang="en-US" b="1" dirty="0" smtClean="0"/>
                  <a:t>t </a:t>
                </a:r>
                <a:r>
                  <a:rPr lang="en-US" dirty="0" smtClean="0"/>
                  <a:t>(angles and root)</a:t>
                </a:r>
              </a:p>
              <a:p>
                <a:endParaRPr lang="en-US" b="1" baseline="30000" dirty="0" smtClean="0"/>
              </a:p>
              <a:p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𝒎𝒐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  </m:t>
                    </m:r>
                  </m:oMath>
                </a14:m>
                <a:r>
                  <a:rPr lang="en-US" dirty="0" smtClean="0"/>
                  <a:t>solving for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to get retargeted motion</a:t>
                </a:r>
              </a:p>
              <a:p>
                <a:endParaRPr lang="en-US" dirty="0"/>
              </a:p>
              <a:p>
                <a:r>
                  <a:rPr lang="en-US" dirty="0" smtClean="0"/>
                  <a:t>Constraints :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))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&lt;=&gt;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b="1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2160589"/>
                <a:ext cx="7941565" cy="2384251"/>
              </a:xfrm>
              <a:blipFill rotWithShape="0">
                <a:blip r:embed="rId2"/>
                <a:stretch>
                  <a:fillRect l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77334" y="4544840"/>
                <a:ext cx="7153914" cy="23842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3" charset="2"/>
                  <a:buNone/>
                </a:pPr>
                <a:endParaRPr lang="en-US" b="1" baseline="30000" dirty="0" smtClean="0"/>
              </a:p>
              <a:p>
                <a:pPr marL="0" indent="0">
                  <a:buFont typeface="Wingdings 3" charset="2"/>
                  <a:buNone/>
                </a:pPr>
                <a:r>
                  <a:rPr lang="en-US" dirty="0" smtClean="0"/>
                  <a:t>Example :  9 joint angles and root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3 </m:t>
                    </m:r>
                  </m:oMath>
                </a14:m>
                <a:r>
                  <a:rPr lang="en-US" baseline="30000" dirty="0" smtClean="0"/>
                  <a:t>  </a:t>
                </a:r>
                <a:endParaRPr lang="en-US" dirty="0"/>
              </a:p>
              <a:p>
                <a:pPr marL="0" indent="0">
                  <a:buFont typeface="Wingdings 3" charset="2"/>
                  <a:buNone/>
                </a:pPr>
                <a:r>
                  <a:rPr lang="en-US" dirty="0" smtClean="0"/>
                  <a:t>			-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has 30 dimensions</a:t>
                </a:r>
              </a:p>
              <a:p>
                <a:pPr marL="0" indent="0">
                  <a:buFont typeface="Wingdings 3" charset="2"/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  In a 100 frame data</a:t>
                </a:r>
              </a:p>
              <a:p>
                <a:pPr marL="0" indent="0">
                  <a:buFont typeface="Wingdings 3" charset="2"/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-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has 3000 dimensions 	 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4" y="4544840"/>
                <a:ext cx="7153914" cy="2384251"/>
              </a:xfrm>
              <a:prstGeom prst="rect">
                <a:avLst/>
              </a:prstGeom>
              <a:blipFill rotWithShape="0">
                <a:blip r:embed="rId3"/>
                <a:stretch>
                  <a:fillRect l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19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395</TotalTime>
  <Words>626</Words>
  <Application>Microsoft Office PowerPoint</Application>
  <PresentationFormat>Widescreen</PresentationFormat>
  <Paragraphs>144</Paragraphs>
  <Slides>22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Century Gothic</vt:lpstr>
      <vt:lpstr>Wingdings 3</vt:lpstr>
      <vt:lpstr>Ion Boardroom</vt:lpstr>
      <vt:lpstr>Retargetting Motion</vt:lpstr>
      <vt:lpstr>What ?</vt:lpstr>
      <vt:lpstr>Why?</vt:lpstr>
      <vt:lpstr>Problem Statement</vt:lpstr>
      <vt:lpstr>Naïve Approach (INTUITIVE)</vt:lpstr>
      <vt:lpstr>Inverse Kinematics</vt:lpstr>
      <vt:lpstr>Using Inverse Kinematics</vt:lpstr>
      <vt:lpstr>Spacetime problem</vt:lpstr>
      <vt:lpstr>Representation</vt:lpstr>
      <vt:lpstr>Constraints</vt:lpstr>
      <vt:lpstr>Estimating d(t)</vt:lpstr>
      <vt:lpstr>Objective Function</vt:lpstr>
      <vt:lpstr>The Optimization problem</vt:lpstr>
      <vt:lpstr>The root problem</vt:lpstr>
      <vt:lpstr>Full Pipeline</vt:lpstr>
      <vt:lpstr>Experiments</vt:lpstr>
      <vt:lpstr>Experiments</vt:lpstr>
      <vt:lpstr>Extension : Motion while morphing</vt:lpstr>
      <vt:lpstr>Extension : Retargetting to different structure</vt:lpstr>
      <vt:lpstr>Extension : Relaxing the problem</vt:lpstr>
      <vt:lpstr>Limitations  </vt:lpstr>
      <vt:lpstr>References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Retargetting Motion</dc:title>
  <dc:creator>Param Uttarwar</dc:creator>
  <cp:lastModifiedBy>Seyedeh Somayeh Hosseini</cp:lastModifiedBy>
  <cp:revision>33</cp:revision>
  <dcterms:created xsi:type="dcterms:W3CDTF">2019-05-26T06:56:58Z</dcterms:created>
  <dcterms:modified xsi:type="dcterms:W3CDTF">2019-06-25T13:21:17Z</dcterms:modified>
</cp:coreProperties>
</file>