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2" r:id="rId4"/>
    <p:sldId id="260" r:id="rId5"/>
    <p:sldId id="261" r:id="rId6"/>
    <p:sldId id="263" r:id="rId7"/>
    <p:sldId id="264" r:id="rId8"/>
    <p:sldId id="265" r:id="rId9"/>
    <p:sldId id="266" r:id="rId10"/>
    <p:sldId id="267" r:id="rId11"/>
    <p:sldId id="268" r:id="rId12"/>
    <p:sldId id="288" r:id="rId13"/>
    <p:sldId id="269" r:id="rId14"/>
    <p:sldId id="270" r:id="rId15"/>
    <p:sldId id="271" r:id="rId16"/>
    <p:sldId id="272" r:id="rId17"/>
    <p:sldId id="286" r:id="rId18"/>
    <p:sldId id="273" r:id="rId19"/>
    <p:sldId id="274" r:id="rId20"/>
    <p:sldId id="275" r:id="rId21"/>
    <p:sldId id="276" r:id="rId22"/>
    <p:sldId id="277" r:id="rId23"/>
    <p:sldId id="279" r:id="rId24"/>
    <p:sldId id="278" r:id="rId25"/>
    <p:sldId id="281" r:id="rId26"/>
    <p:sldId id="282" r:id="rId27"/>
    <p:sldId id="283" r:id="rId28"/>
    <p:sldId id="284" r:id="rId29"/>
    <p:sldId id="289" r:id="rId30"/>
    <p:sldId id="285" r:id="rId31"/>
    <p:sldId id="287"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g/+V9nkGBR7vZCsXuVkuTw==" hashData="ToWL+ROrJhmQN8j6fniah/Z+F4cOpMi6tw/dYDCVGJZl5TQcKQC7VjyaoXqcajeSY4lH29tKNS5u4C7yZZHbHg=="/>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5BF69B-D13D-48D5-B6F7-D3DF704BC7DB}" v="1" dt="2019-06-02T22:32:46.830"/>
    <p1510:client id="{C24253D1-BD21-4B4C-A028-2166A6BBB45E}" v="3" dt="2019-06-05T08:39:55.1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84" autoAdjust="0"/>
    <p:restoredTop sz="94660"/>
  </p:normalViewPr>
  <p:slideViewPr>
    <p:cSldViewPr snapToGrid="0">
      <p:cViewPr varScale="1">
        <p:scale>
          <a:sx n="116" d="100"/>
          <a:sy n="116" d="100"/>
        </p:scale>
        <p:origin x="108"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Yash Kasture" userId="3b0fabc1e88f0154" providerId="Windows Live" clId="Web-{6AC4E343-BA81-4EE8-8A36-0411DCBAEC29}"/>
    <pc:docChg chg="addSld modSld">
      <pc:chgData name="Yash Kasture" userId="3b0fabc1e88f0154" providerId="Windows Live" clId="Web-{6AC4E343-BA81-4EE8-8A36-0411DCBAEC29}" dt="2019-06-03T11:55:00.264" v="91" actId="1076"/>
      <pc:docMkLst>
        <pc:docMk/>
      </pc:docMkLst>
      <pc:sldChg chg="addSp delSp modSp mod modClrScheme delDesignElem modShow chgLayout">
        <pc:chgData name="Yash Kasture" userId="3b0fabc1e88f0154" providerId="Windows Live" clId="Web-{6AC4E343-BA81-4EE8-8A36-0411DCBAEC29}" dt="2019-06-03T11:55:00.264" v="91" actId="1076"/>
        <pc:sldMkLst>
          <pc:docMk/>
          <pc:sldMk cId="4257188109" sldId="270"/>
        </pc:sldMkLst>
        <pc:spChg chg="add del mod ord">
          <ac:chgData name="Yash Kasture" userId="3b0fabc1e88f0154" providerId="Windows Live" clId="Web-{6AC4E343-BA81-4EE8-8A36-0411DCBAEC29}" dt="2019-06-03T11:55:00.264" v="91" actId="1076"/>
          <ac:spMkLst>
            <pc:docMk/>
            <pc:sldMk cId="4257188109" sldId="270"/>
            <ac:spMk id="2" creationId="{CACC4780-DE7C-4272-A231-0929B8F8C2A0}"/>
          </ac:spMkLst>
        </pc:spChg>
        <pc:spChg chg="add del mod ord">
          <ac:chgData name="Yash Kasture" userId="3b0fabc1e88f0154" providerId="Windows Live" clId="Web-{6AC4E343-BA81-4EE8-8A36-0411DCBAEC29}" dt="2019-06-03T11:54:44.014" v="90" actId="14100"/>
          <ac:spMkLst>
            <pc:docMk/>
            <pc:sldMk cId="4257188109" sldId="270"/>
            <ac:spMk id="3" creationId="{977BAB39-F666-4FC3-B8FC-E029AEC7CEE4}"/>
          </ac:spMkLst>
        </pc:spChg>
        <pc:spChg chg="del">
          <ac:chgData name="Yash Kasture" userId="3b0fabc1e88f0154" providerId="Windows Live" clId="Web-{6AC4E343-BA81-4EE8-8A36-0411DCBAEC29}" dt="2019-06-03T11:50:54.012" v="23"/>
          <ac:spMkLst>
            <pc:docMk/>
            <pc:sldMk cId="4257188109" sldId="270"/>
            <ac:spMk id="14" creationId="{62423CA5-E2E1-4789-B759-9906C1C94063}"/>
          </ac:spMkLst>
        </pc:spChg>
        <pc:spChg chg="del">
          <ac:chgData name="Yash Kasture" userId="3b0fabc1e88f0154" providerId="Windows Live" clId="Web-{6AC4E343-BA81-4EE8-8A36-0411DCBAEC29}" dt="2019-06-03T11:50:54.012" v="23"/>
          <ac:spMkLst>
            <pc:docMk/>
            <pc:sldMk cId="4257188109" sldId="270"/>
            <ac:spMk id="15" creationId="{9F4444CE-BC8D-4D61-B303-4C05614E62AB}"/>
          </ac:spMkLst>
        </pc:spChg>
        <pc:spChg chg="del">
          <ac:chgData name="Yash Kasture" userId="3b0fabc1e88f0154" providerId="Windows Live" clId="Web-{6AC4E343-BA81-4EE8-8A36-0411DCBAEC29}" dt="2019-06-03T11:50:54.012" v="23"/>
          <ac:spMkLst>
            <pc:docMk/>
            <pc:sldMk cId="4257188109" sldId="270"/>
            <ac:spMk id="16" creationId="{73772B81-181F-48B7-8826-4D9686D15DF5}"/>
          </ac:spMkLst>
        </pc:spChg>
        <pc:spChg chg="del mod">
          <ac:chgData name="Yash Kasture" userId="3b0fabc1e88f0154" providerId="Windows Live" clId="Web-{6AC4E343-BA81-4EE8-8A36-0411DCBAEC29}" dt="2019-06-03T11:50:54.012" v="23"/>
          <ac:spMkLst>
            <pc:docMk/>
            <pc:sldMk cId="4257188109" sldId="270"/>
            <ac:spMk id="17" creationId="{326E8CE0-004A-4B52-B74A-A1DB3A1E3029}"/>
          </ac:spMkLst>
        </pc:spChg>
        <pc:spChg chg="del">
          <ac:chgData name="Yash Kasture" userId="3b0fabc1e88f0154" providerId="Windows Live" clId="Web-{6AC4E343-BA81-4EE8-8A36-0411DCBAEC29}" dt="2019-06-03T11:50:54.012" v="23"/>
          <ac:spMkLst>
            <pc:docMk/>
            <pc:sldMk cId="4257188109" sldId="270"/>
            <ac:spMk id="18" creationId="{B2205F6E-03C6-4E92-877C-E2482F6599AA}"/>
          </ac:spMkLst>
        </pc:spChg>
        <pc:spChg chg="add del">
          <ac:chgData name="Yash Kasture" userId="3b0fabc1e88f0154" providerId="Windows Live" clId="Web-{6AC4E343-BA81-4EE8-8A36-0411DCBAEC29}" dt="2019-06-03T11:51:25.637" v="27"/>
          <ac:spMkLst>
            <pc:docMk/>
            <pc:sldMk cId="4257188109" sldId="270"/>
            <ac:spMk id="37" creationId="{03E8462A-FEBA-4848-81CC-3F8DA3E477BE}"/>
          </ac:spMkLst>
        </pc:spChg>
        <pc:spChg chg="add del">
          <ac:chgData name="Yash Kasture" userId="3b0fabc1e88f0154" providerId="Windows Live" clId="Web-{6AC4E343-BA81-4EE8-8A36-0411DCBAEC29}" dt="2019-06-03T11:51:25.637" v="27"/>
          <ac:spMkLst>
            <pc:docMk/>
            <pc:sldMk cId="4257188109" sldId="270"/>
            <ac:spMk id="50" creationId="{7941F9B1-B01B-4A84-89D9-B169AEB4E456}"/>
          </ac:spMkLst>
        </pc:spChg>
        <pc:grpChg chg="add del">
          <ac:chgData name="Yash Kasture" userId="3b0fabc1e88f0154" providerId="Windows Live" clId="Web-{6AC4E343-BA81-4EE8-8A36-0411DCBAEC29}" dt="2019-06-03T11:51:25.637" v="27"/>
          <ac:grpSpMkLst>
            <pc:docMk/>
            <pc:sldMk cId="4257188109" sldId="270"/>
            <ac:grpSpMk id="25" creationId="{609316A9-990D-4EC3-A671-70EE5C1493A4}"/>
          </ac:grpSpMkLst>
        </pc:grpChg>
        <pc:grpChg chg="add del">
          <ac:chgData name="Yash Kasture" userId="3b0fabc1e88f0154" providerId="Windows Live" clId="Web-{6AC4E343-BA81-4EE8-8A36-0411DCBAEC29}" dt="2019-06-03T11:51:25.637" v="27"/>
          <ac:grpSpMkLst>
            <pc:docMk/>
            <pc:sldMk cId="4257188109" sldId="270"/>
            <ac:grpSpMk id="39" creationId="{2109F83F-40FE-4DB3-84CC-09FB3340D06D}"/>
          </ac:grpSpMkLst>
        </pc:grpChg>
        <pc:picChg chg="add del mod">
          <ac:chgData name="Yash Kasture" userId="3b0fabc1e88f0154" providerId="Windows Live" clId="Web-{6AC4E343-BA81-4EE8-8A36-0411DCBAEC29}" dt="2019-06-03T11:53:00.825" v="67" actId="14100"/>
          <ac:picMkLst>
            <pc:docMk/>
            <pc:sldMk cId="4257188109" sldId="270"/>
            <ac:picMk id="19" creationId="{8F2C1F53-E1C9-4F8C-9691-622CC819DB48}"/>
          </ac:picMkLst>
        </pc:picChg>
        <pc:picChg chg="add del">
          <ac:chgData name="Yash Kasture" userId="3b0fabc1e88f0154" providerId="Windows Live" clId="Web-{6AC4E343-BA81-4EE8-8A36-0411DCBAEC29}" dt="2019-06-03T11:51:25.637" v="27"/>
          <ac:picMkLst>
            <pc:docMk/>
            <pc:sldMk cId="4257188109" sldId="270"/>
            <ac:picMk id="22" creationId="{8F2C1F53-E1C9-4F8C-9691-622CC819DB48}"/>
          </ac:picMkLst>
        </pc:picChg>
      </pc:sldChg>
      <pc:sldChg chg="new">
        <pc:chgData name="Yash Kasture" userId="3b0fabc1e88f0154" providerId="Windows Live" clId="Web-{6AC4E343-BA81-4EE8-8A36-0411DCBAEC29}" dt="2019-06-03T11:50:31.074" v="22"/>
        <pc:sldMkLst>
          <pc:docMk/>
          <pc:sldMk cId="3298702682" sldId="271"/>
        </pc:sldMkLst>
      </pc:sldChg>
    </pc:docChg>
  </pc:docChgLst>
  <pc:docChgLst>
    <pc:chgData clId="Web-{67C2093C-3356-482E-A83F-85AC630B021E}"/>
    <pc:docChg chg="modSld">
      <pc:chgData name="" userId="" providerId="" clId="Web-{67C2093C-3356-482E-A83F-85AC630B021E}" dt="2019-06-04T10:30:08.858" v="1" actId="20577"/>
      <pc:docMkLst>
        <pc:docMk/>
      </pc:docMkLst>
      <pc:sldChg chg="modSp">
        <pc:chgData name="" userId="" providerId="" clId="Web-{67C2093C-3356-482E-A83F-85AC630B021E}" dt="2019-06-04T10:30:08.858" v="0" actId="20577"/>
        <pc:sldMkLst>
          <pc:docMk/>
          <pc:sldMk cId="2509711483" sldId="273"/>
        </pc:sldMkLst>
        <pc:spChg chg="mod">
          <ac:chgData name="" userId="" providerId="" clId="Web-{67C2093C-3356-482E-A83F-85AC630B021E}" dt="2019-06-04T10:30:08.858" v="0" actId="20577"/>
          <ac:spMkLst>
            <pc:docMk/>
            <pc:sldMk cId="2509711483" sldId="273"/>
            <ac:spMk id="3" creationId="{0C2E18C9-DF17-41CA-9A8F-07685DFA8C88}"/>
          </ac:spMkLst>
        </pc:spChg>
      </pc:sldChg>
    </pc:docChg>
  </pc:docChgLst>
  <pc:docChgLst>
    <pc:chgData name="Yash Kasture" userId="3b0fabc1e88f0154" providerId="Windows Live" clId="Web-{67C2093C-3356-482E-A83F-85AC630B021E}"/>
    <pc:docChg chg="addSld delSld modSld sldOrd">
      <pc:chgData name="Yash Kasture" userId="3b0fabc1e88f0154" providerId="Windows Live" clId="Web-{67C2093C-3356-482E-A83F-85AC630B021E}" dt="2019-06-04T15:25:33.947" v="2413"/>
      <pc:docMkLst>
        <pc:docMk/>
      </pc:docMkLst>
      <pc:sldChg chg="ord">
        <pc:chgData name="Yash Kasture" userId="3b0fabc1e88f0154" providerId="Windows Live" clId="Web-{67C2093C-3356-482E-A83F-85AC630B021E}" dt="2019-06-04T09:24:53.842" v="868"/>
        <pc:sldMkLst>
          <pc:docMk/>
          <pc:sldMk cId="2933717834" sldId="258"/>
        </pc:sldMkLst>
      </pc:sldChg>
      <pc:sldChg chg="del">
        <pc:chgData name="Yash Kasture" userId="3b0fabc1e88f0154" providerId="Windows Live" clId="Web-{67C2093C-3356-482E-A83F-85AC630B021E}" dt="2019-06-04T09:24:01.217" v="867"/>
        <pc:sldMkLst>
          <pc:docMk/>
          <pc:sldMk cId="3588257653" sldId="259"/>
        </pc:sldMkLst>
      </pc:sldChg>
      <pc:sldChg chg="delSp modSp">
        <pc:chgData name="Yash Kasture" userId="3b0fabc1e88f0154" providerId="Windows Live" clId="Web-{67C2093C-3356-482E-A83F-85AC630B021E}" dt="2019-06-04T09:23:32.811" v="866" actId="1076"/>
        <pc:sldMkLst>
          <pc:docMk/>
          <pc:sldMk cId="64800577" sldId="261"/>
        </pc:sldMkLst>
        <pc:picChg chg="mod">
          <ac:chgData name="Yash Kasture" userId="3b0fabc1e88f0154" providerId="Windows Live" clId="Web-{67C2093C-3356-482E-A83F-85AC630B021E}" dt="2019-06-04T09:23:32.811" v="866" actId="1076"/>
          <ac:picMkLst>
            <pc:docMk/>
            <pc:sldMk cId="64800577" sldId="261"/>
            <ac:picMk id="12" creationId="{F1F80B05-BBC4-44A8-9D96-7F231C19B243}"/>
          </ac:picMkLst>
        </pc:picChg>
        <pc:picChg chg="del">
          <ac:chgData name="Yash Kasture" userId="3b0fabc1e88f0154" providerId="Windows Live" clId="Web-{67C2093C-3356-482E-A83F-85AC630B021E}" dt="2019-06-04T09:23:27.967" v="865"/>
          <ac:picMkLst>
            <pc:docMk/>
            <pc:sldMk cId="64800577" sldId="261"/>
            <ac:picMk id="14" creationId="{C87A4DD0-5CDC-490B-807E-4D7274EB63F1}"/>
          </ac:picMkLst>
        </pc:picChg>
      </pc:sldChg>
      <pc:sldChg chg="modSp">
        <pc:chgData name="Yash Kasture" userId="3b0fabc1e88f0154" providerId="Windows Live" clId="Web-{67C2093C-3356-482E-A83F-85AC630B021E}" dt="2019-06-04T09:22:48.873" v="862" actId="20577"/>
        <pc:sldMkLst>
          <pc:docMk/>
          <pc:sldMk cId="3049115161" sldId="262"/>
        </pc:sldMkLst>
        <pc:spChg chg="mod">
          <ac:chgData name="Yash Kasture" userId="3b0fabc1e88f0154" providerId="Windows Live" clId="Web-{67C2093C-3356-482E-A83F-85AC630B021E}" dt="2019-06-03T22:43:04.516" v="4" actId="20577"/>
          <ac:spMkLst>
            <pc:docMk/>
            <pc:sldMk cId="3049115161" sldId="262"/>
            <ac:spMk id="2" creationId="{F7601422-B522-4818-A6B2-78AAD996B246}"/>
          </ac:spMkLst>
        </pc:spChg>
        <pc:spChg chg="mod">
          <ac:chgData name="Yash Kasture" userId="3b0fabc1e88f0154" providerId="Windows Live" clId="Web-{67C2093C-3356-482E-A83F-85AC630B021E}" dt="2019-06-04T09:22:48.873" v="862" actId="20577"/>
          <ac:spMkLst>
            <pc:docMk/>
            <pc:sldMk cId="3049115161" sldId="262"/>
            <ac:spMk id="3" creationId="{528C1C9A-BF74-4CF2-A3A7-A6ABF8435A9C}"/>
          </ac:spMkLst>
        </pc:spChg>
      </pc:sldChg>
      <pc:sldChg chg="modSp">
        <pc:chgData name="Yash Kasture" userId="3b0fabc1e88f0154" providerId="Windows Live" clId="Web-{67C2093C-3356-482E-A83F-85AC630B021E}" dt="2019-06-04T08:34:34.291" v="131" actId="20577"/>
        <pc:sldMkLst>
          <pc:docMk/>
          <pc:sldMk cId="3360358431" sldId="265"/>
        </pc:sldMkLst>
        <pc:spChg chg="mod">
          <ac:chgData name="Yash Kasture" userId="3b0fabc1e88f0154" providerId="Windows Live" clId="Web-{67C2093C-3356-482E-A83F-85AC630B021E}" dt="2019-06-04T08:34:34.291" v="131" actId="20577"/>
          <ac:spMkLst>
            <pc:docMk/>
            <pc:sldMk cId="3360358431" sldId="265"/>
            <ac:spMk id="3" creationId="{011A27C9-B3EE-444A-8C3A-D8B7052A97D4}"/>
          </ac:spMkLst>
        </pc:spChg>
      </pc:sldChg>
      <pc:sldChg chg="modSp new">
        <pc:chgData name="Yash Kasture" userId="3b0fabc1e88f0154" providerId="Windows Live" clId="Web-{67C2093C-3356-482E-A83F-85AC630B021E}" dt="2019-06-04T10:35:13.234" v="1260" actId="20577"/>
        <pc:sldMkLst>
          <pc:docMk/>
          <pc:sldMk cId="2509711483" sldId="273"/>
        </pc:sldMkLst>
        <pc:spChg chg="mod">
          <ac:chgData name="Yash Kasture" userId="3b0fabc1e88f0154" providerId="Windows Live" clId="Web-{67C2093C-3356-482E-A83F-85AC630B021E}" dt="2019-06-04T09:26:20.279" v="873" actId="14100"/>
          <ac:spMkLst>
            <pc:docMk/>
            <pc:sldMk cId="2509711483" sldId="273"/>
            <ac:spMk id="2" creationId="{AB1E5774-18C5-4CA7-88BC-9BF8FFDF98AF}"/>
          </ac:spMkLst>
        </pc:spChg>
        <pc:spChg chg="mod">
          <ac:chgData name="Yash Kasture" userId="3b0fabc1e88f0154" providerId="Windows Live" clId="Web-{67C2093C-3356-482E-A83F-85AC630B021E}" dt="2019-06-04T10:35:13.234" v="1260" actId="20577"/>
          <ac:spMkLst>
            <pc:docMk/>
            <pc:sldMk cId="2509711483" sldId="273"/>
            <ac:spMk id="3" creationId="{0C2E18C9-DF17-41CA-9A8F-07685DFA8C88}"/>
          </ac:spMkLst>
        </pc:spChg>
      </pc:sldChg>
      <pc:sldChg chg="modSp new">
        <pc:chgData name="Yash Kasture" userId="3b0fabc1e88f0154" providerId="Windows Live" clId="Web-{67C2093C-3356-482E-A83F-85AC630B021E}" dt="2019-06-04T11:01:25.528" v="1653" actId="20577"/>
        <pc:sldMkLst>
          <pc:docMk/>
          <pc:sldMk cId="2749194098" sldId="274"/>
        </pc:sldMkLst>
        <pc:spChg chg="mod">
          <ac:chgData name="Yash Kasture" userId="3b0fabc1e88f0154" providerId="Windows Live" clId="Web-{67C2093C-3356-482E-A83F-85AC630B021E}" dt="2019-06-04T11:01:25.528" v="1653" actId="20577"/>
          <ac:spMkLst>
            <pc:docMk/>
            <pc:sldMk cId="2749194098" sldId="274"/>
            <ac:spMk id="3" creationId="{7772DFAE-43A1-4CE5-8D1F-70CFE65A4419}"/>
          </ac:spMkLst>
        </pc:spChg>
      </pc:sldChg>
      <pc:sldChg chg="modSp new">
        <pc:chgData name="Yash Kasture" userId="3b0fabc1e88f0154" providerId="Windows Live" clId="Web-{67C2093C-3356-482E-A83F-85AC630B021E}" dt="2019-06-04T11:05:53.606" v="1841" actId="20577"/>
        <pc:sldMkLst>
          <pc:docMk/>
          <pc:sldMk cId="3814971556" sldId="275"/>
        </pc:sldMkLst>
        <pc:spChg chg="mod">
          <ac:chgData name="Yash Kasture" userId="3b0fabc1e88f0154" providerId="Windows Live" clId="Web-{67C2093C-3356-482E-A83F-85AC630B021E}" dt="2019-06-04T11:05:53.606" v="1841" actId="20577"/>
          <ac:spMkLst>
            <pc:docMk/>
            <pc:sldMk cId="3814971556" sldId="275"/>
            <ac:spMk id="2" creationId="{4D60174A-80E2-4460-A493-207107B1BBE2}"/>
          </ac:spMkLst>
        </pc:spChg>
        <pc:spChg chg="mod">
          <ac:chgData name="Yash Kasture" userId="3b0fabc1e88f0154" providerId="Windows Live" clId="Web-{67C2093C-3356-482E-A83F-85AC630B021E}" dt="2019-06-04T11:05:34.669" v="1825" actId="20577"/>
          <ac:spMkLst>
            <pc:docMk/>
            <pc:sldMk cId="3814971556" sldId="275"/>
            <ac:spMk id="3" creationId="{5A043072-120B-4E3D-BFB3-4E4CAEA01FDC}"/>
          </ac:spMkLst>
        </pc:spChg>
      </pc:sldChg>
      <pc:sldChg chg="addSp delSp modSp new mod setBg">
        <pc:chgData name="Yash Kasture" userId="3b0fabc1e88f0154" providerId="Windows Live" clId="Web-{67C2093C-3356-482E-A83F-85AC630B021E}" dt="2019-06-04T12:36:11.686" v="2150" actId="20577"/>
        <pc:sldMkLst>
          <pc:docMk/>
          <pc:sldMk cId="1217965728" sldId="276"/>
        </pc:sldMkLst>
        <pc:spChg chg="mod">
          <ac:chgData name="Yash Kasture" userId="3b0fabc1e88f0154" providerId="Windows Live" clId="Web-{67C2093C-3356-482E-A83F-85AC630B021E}" dt="2019-06-04T12:27:43.393" v="1931"/>
          <ac:spMkLst>
            <pc:docMk/>
            <pc:sldMk cId="1217965728" sldId="276"/>
            <ac:spMk id="2" creationId="{B04C8349-6888-414A-BAA1-426635935B65}"/>
          </ac:spMkLst>
        </pc:spChg>
        <pc:spChg chg="del">
          <ac:chgData name="Yash Kasture" userId="3b0fabc1e88f0154" providerId="Windows Live" clId="Web-{67C2093C-3356-482E-A83F-85AC630B021E}" dt="2019-06-04T12:22:33.498" v="1900"/>
          <ac:spMkLst>
            <pc:docMk/>
            <pc:sldMk cId="1217965728" sldId="276"/>
            <ac:spMk id="3" creationId="{0BEEABBB-BF4E-4D4A-9991-E78F5F816FC9}"/>
          </ac:spMkLst>
        </pc:spChg>
        <pc:spChg chg="add del mod">
          <ac:chgData name="Yash Kasture" userId="3b0fabc1e88f0154" providerId="Windows Live" clId="Web-{67C2093C-3356-482E-A83F-85AC630B021E}" dt="2019-06-04T12:26:22.970" v="1918"/>
          <ac:spMkLst>
            <pc:docMk/>
            <pc:sldMk cId="1217965728" sldId="276"/>
            <ac:spMk id="9" creationId="{1F7027F7-BD26-4A3E-86EC-C64179161FA9}"/>
          </ac:spMkLst>
        </pc:spChg>
        <pc:spChg chg="add del mod">
          <ac:chgData name="Yash Kasture" userId="3b0fabc1e88f0154" providerId="Windows Live" clId="Web-{67C2093C-3356-482E-A83F-85AC630B021E}" dt="2019-06-04T12:27:22.814" v="1928"/>
          <ac:spMkLst>
            <pc:docMk/>
            <pc:sldMk cId="1217965728" sldId="276"/>
            <ac:spMk id="11" creationId="{DADAA494-3D83-40F3-9BC5-3F4D8D668AEC}"/>
          </ac:spMkLst>
        </pc:spChg>
        <pc:spChg chg="add mod">
          <ac:chgData name="Yash Kasture" userId="3b0fabc1e88f0154" providerId="Windows Live" clId="Web-{67C2093C-3356-482E-A83F-85AC630B021E}" dt="2019-06-04T12:36:11.686" v="2150" actId="20577"/>
          <ac:spMkLst>
            <pc:docMk/>
            <pc:sldMk cId="1217965728" sldId="276"/>
            <ac:spMk id="16" creationId="{30B863A8-35FF-48C3-9FC7-E8ED3F26FDB2}"/>
          </ac:spMkLst>
        </pc:spChg>
        <pc:spChg chg="add del">
          <ac:chgData name="Yash Kasture" userId="3b0fabc1e88f0154" providerId="Windows Live" clId="Web-{67C2093C-3356-482E-A83F-85AC630B021E}" dt="2019-06-04T12:27:43.393" v="1931"/>
          <ac:spMkLst>
            <pc:docMk/>
            <pc:sldMk cId="1217965728" sldId="276"/>
            <ac:spMk id="17" creationId="{EACAF74F-99B6-4C13-9E27-888E78B618F6}"/>
          </ac:spMkLst>
        </pc:spChg>
        <pc:picChg chg="add del mod ord">
          <ac:chgData name="Yash Kasture" userId="3b0fabc1e88f0154" providerId="Windows Live" clId="Web-{67C2093C-3356-482E-A83F-85AC630B021E}" dt="2019-06-04T12:22:58.889" v="1902"/>
          <ac:picMkLst>
            <pc:docMk/>
            <pc:sldMk cId="1217965728" sldId="276"/>
            <ac:picMk id="4" creationId="{1AB070BC-1514-4569-9C62-2C64F81B371D}"/>
          </ac:picMkLst>
        </pc:picChg>
        <pc:picChg chg="add del mod ord">
          <ac:chgData name="Yash Kasture" userId="3b0fabc1e88f0154" providerId="Windows Live" clId="Web-{67C2093C-3356-482E-A83F-85AC630B021E}" dt="2019-06-04T12:26:59.174" v="1927"/>
          <ac:picMkLst>
            <pc:docMk/>
            <pc:sldMk cId="1217965728" sldId="276"/>
            <ac:picMk id="6" creationId="{D3FA0334-E76E-4939-83F2-033FAF0F9279}"/>
          </ac:picMkLst>
        </pc:picChg>
        <pc:picChg chg="add del mod">
          <ac:chgData name="Yash Kasture" userId="3b0fabc1e88f0154" providerId="Windows Live" clId="Web-{67C2093C-3356-482E-A83F-85AC630B021E}" dt="2019-06-04T12:26:13.298" v="1917"/>
          <ac:picMkLst>
            <pc:docMk/>
            <pc:sldMk cId="1217965728" sldId="276"/>
            <ac:picMk id="7" creationId="{1AB070BC-1514-4569-9C62-2C64F81B371D}"/>
          </ac:picMkLst>
        </pc:picChg>
        <pc:picChg chg="add del mod ord">
          <ac:chgData name="Yash Kasture" userId="3b0fabc1e88f0154" providerId="Windows Live" clId="Web-{67C2093C-3356-482E-A83F-85AC630B021E}" dt="2019-06-04T12:27:43.408" v="1932"/>
          <ac:picMkLst>
            <pc:docMk/>
            <pc:sldMk cId="1217965728" sldId="276"/>
            <ac:picMk id="12" creationId="{3A42F323-959E-4039-B6A7-6E2004DFF0F3}"/>
          </ac:picMkLst>
        </pc:picChg>
        <pc:picChg chg="add mod">
          <ac:chgData name="Yash Kasture" userId="3b0fabc1e88f0154" providerId="Windows Live" clId="Web-{67C2093C-3356-482E-A83F-85AC630B021E}" dt="2019-06-04T12:28:05.190" v="1938" actId="14100"/>
          <ac:picMkLst>
            <pc:docMk/>
            <pc:sldMk cId="1217965728" sldId="276"/>
            <ac:picMk id="14" creationId="{3A42F323-959E-4039-B6A7-6E2004DFF0F3}"/>
          </ac:picMkLst>
        </pc:picChg>
        <pc:picChg chg="add del">
          <ac:chgData name="Yash Kasture" userId="3b0fabc1e88f0154" providerId="Windows Live" clId="Web-{67C2093C-3356-482E-A83F-85AC630B021E}" dt="2019-06-04T12:27:43.393" v="1931"/>
          <ac:picMkLst>
            <pc:docMk/>
            <pc:sldMk cId="1217965728" sldId="276"/>
            <ac:picMk id="15" creationId="{3A42F323-959E-4039-B6A7-6E2004DFF0F3}"/>
          </ac:picMkLst>
        </pc:picChg>
      </pc:sldChg>
      <pc:sldChg chg="addSp delSp modSp new mod setBg">
        <pc:chgData name="Yash Kasture" userId="3b0fabc1e88f0154" providerId="Windows Live" clId="Web-{67C2093C-3356-482E-A83F-85AC630B021E}" dt="2019-06-04T12:40:18.237" v="2238" actId="20577"/>
        <pc:sldMkLst>
          <pc:docMk/>
          <pc:sldMk cId="3574194887" sldId="277"/>
        </pc:sldMkLst>
        <pc:spChg chg="add del mod">
          <ac:chgData name="Yash Kasture" userId="3b0fabc1e88f0154" providerId="Windows Live" clId="Web-{67C2093C-3356-482E-A83F-85AC630B021E}" dt="2019-06-04T12:39:06.767" v="2163"/>
          <ac:spMkLst>
            <pc:docMk/>
            <pc:sldMk cId="3574194887" sldId="277"/>
            <ac:spMk id="2" creationId="{7DC01BF5-BC2D-4EF8-8A1D-AE5D2D4B9881}"/>
          </ac:spMkLst>
        </pc:spChg>
        <pc:spChg chg="del">
          <ac:chgData name="Yash Kasture" userId="3b0fabc1e88f0154" providerId="Windows Live" clId="Web-{67C2093C-3356-482E-A83F-85AC630B021E}" dt="2019-06-04T12:37:14.718" v="2154"/>
          <ac:spMkLst>
            <pc:docMk/>
            <pc:sldMk cId="3574194887" sldId="277"/>
            <ac:spMk id="3" creationId="{7EF2992A-8EE5-4D1C-9A55-D945BD96E552}"/>
          </ac:spMkLst>
        </pc:spChg>
        <pc:spChg chg="add mod">
          <ac:chgData name="Yash Kasture" userId="3b0fabc1e88f0154" providerId="Windows Live" clId="Web-{67C2093C-3356-482E-A83F-85AC630B021E}" dt="2019-06-04T12:40:18.237" v="2238" actId="20577"/>
          <ac:spMkLst>
            <pc:docMk/>
            <pc:sldMk cId="3574194887" sldId="277"/>
            <ac:spMk id="8" creationId="{7D652D94-4A62-4818-B600-30D7DF52D6B0}"/>
          </ac:spMkLst>
        </pc:spChg>
        <pc:spChg chg="add del">
          <ac:chgData name="Yash Kasture" userId="3b0fabc1e88f0154" providerId="Windows Live" clId="Web-{67C2093C-3356-482E-A83F-85AC630B021E}" dt="2019-06-04T12:38:45.360" v="2160"/>
          <ac:spMkLst>
            <pc:docMk/>
            <pc:sldMk cId="3574194887" sldId="277"/>
            <ac:spMk id="21" creationId="{03E8462A-FEBA-4848-81CC-3F8DA3E477BE}"/>
          </ac:spMkLst>
        </pc:spChg>
        <pc:spChg chg="add del">
          <ac:chgData name="Yash Kasture" userId="3b0fabc1e88f0154" providerId="Windows Live" clId="Web-{67C2093C-3356-482E-A83F-85AC630B021E}" dt="2019-06-04T12:38:45.360" v="2160"/>
          <ac:spMkLst>
            <pc:docMk/>
            <pc:sldMk cId="3574194887" sldId="277"/>
            <ac:spMk id="34" creationId="{7941F9B1-B01B-4A84-89D9-B169AEB4E456}"/>
          </ac:spMkLst>
        </pc:spChg>
        <pc:grpChg chg="add del">
          <ac:chgData name="Yash Kasture" userId="3b0fabc1e88f0154" providerId="Windows Live" clId="Web-{67C2093C-3356-482E-A83F-85AC630B021E}" dt="2019-06-04T12:39:06.751" v="2162"/>
          <ac:grpSpMkLst>
            <pc:docMk/>
            <pc:sldMk cId="3574194887" sldId="277"/>
            <ac:grpSpMk id="6" creationId="{B4DE830A-B531-4A3B-96F6-0ECE88B08555}"/>
          </ac:grpSpMkLst>
        </pc:grpChg>
        <pc:grpChg chg="add del">
          <ac:chgData name="Yash Kasture" userId="3b0fabc1e88f0154" providerId="Windows Live" clId="Web-{67C2093C-3356-482E-A83F-85AC630B021E}" dt="2019-06-04T12:38:45.360" v="2160"/>
          <ac:grpSpMkLst>
            <pc:docMk/>
            <pc:sldMk cId="3574194887" sldId="277"/>
            <ac:grpSpMk id="9" creationId="{609316A9-990D-4EC3-A671-70EE5C1493A4}"/>
          </ac:grpSpMkLst>
        </pc:grpChg>
        <pc:grpChg chg="add del">
          <ac:chgData name="Yash Kasture" userId="3b0fabc1e88f0154" providerId="Windows Live" clId="Web-{67C2093C-3356-482E-A83F-85AC630B021E}" dt="2019-06-04T12:38:45.360" v="2160"/>
          <ac:grpSpMkLst>
            <pc:docMk/>
            <pc:sldMk cId="3574194887" sldId="277"/>
            <ac:grpSpMk id="23" creationId="{2109F83F-40FE-4DB3-84CC-09FB3340D06D}"/>
          </ac:grpSpMkLst>
        </pc:grpChg>
        <pc:picChg chg="add del mod ord">
          <ac:chgData name="Yash Kasture" userId="3b0fabc1e88f0154" providerId="Windows Live" clId="Web-{67C2093C-3356-482E-A83F-85AC630B021E}" dt="2019-06-04T12:39:06.767" v="2163"/>
          <ac:picMkLst>
            <pc:docMk/>
            <pc:sldMk cId="3574194887" sldId="277"/>
            <ac:picMk id="4" creationId="{FE46C066-FECF-4CAF-BAD3-040BCCF871CA}"/>
          </ac:picMkLst>
        </pc:picChg>
        <pc:picChg chg="add mod">
          <ac:chgData name="Yash Kasture" userId="3b0fabc1e88f0154" providerId="Windows Live" clId="Web-{67C2093C-3356-482E-A83F-85AC630B021E}" dt="2019-06-04T12:39:25.657" v="2168" actId="1076"/>
          <ac:picMkLst>
            <pc:docMk/>
            <pc:sldMk cId="3574194887" sldId="277"/>
            <ac:picMk id="7" creationId="{FE46C066-FECF-4CAF-BAD3-040BCCF871CA}"/>
          </ac:picMkLst>
        </pc:picChg>
      </pc:sldChg>
      <pc:sldChg chg="addSp delSp modSp new mod setBg">
        <pc:chgData name="Yash Kasture" userId="3b0fabc1e88f0154" providerId="Windows Live" clId="Web-{67C2093C-3356-482E-A83F-85AC630B021E}" dt="2019-06-04T15:22:52.946" v="2410" actId="20577"/>
        <pc:sldMkLst>
          <pc:docMk/>
          <pc:sldMk cId="3215266890" sldId="278"/>
        </pc:sldMkLst>
        <pc:spChg chg="mod">
          <ac:chgData name="Yash Kasture" userId="3b0fabc1e88f0154" providerId="Windows Live" clId="Web-{67C2093C-3356-482E-A83F-85AC630B021E}" dt="2019-06-04T13:22:16.399" v="2328"/>
          <ac:spMkLst>
            <pc:docMk/>
            <pc:sldMk cId="3215266890" sldId="278"/>
            <ac:spMk id="2" creationId="{F70D4D17-6B73-4983-96D5-EB3AACDB1B89}"/>
          </ac:spMkLst>
        </pc:spChg>
        <pc:spChg chg="del">
          <ac:chgData name="Yash Kasture" userId="3b0fabc1e88f0154" providerId="Windows Live" clId="Web-{67C2093C-3356-482E-A83F-85AC630B021E}" dt="2019-06-04T13:18:05.581" v="2326"/>
          <ac:spMkLst>
            <pc:docMk/>
            <pc:sldMk cId="3215266890" sldId="278"/>
            <ac:spMk id="3" creationId="{36EA3B0E-AA6C-4BE4-B954-7CACB2EB0527}"/>
          </ac:spMkLst>
        </pc:spChg>
        <pc:spChg chg="add mod">
          <ac:chgData name="Yash Kasture" userId="3b0fabc1e88f0154" providerId="Windows Live" clId="Web-{67C2093C-3356-482E-A83F-85AC630B021E}" dt="2019-06-04T15:22:52.946" v="2410" actId="20577"/>
          <ac:spMkLst>
            <pc:docMk/>
            <pc:sldMk cId="3215266890" sldId="278"/>
            <ac:spMk id="9" creationId="{34F61548-B0D0-48DA-B842-3A67F4FCAF6E}"/>
          </ac:spMkLst>
        </pc:spChg>
        <pc:picChg chg="add del mod ord">
          <ac:chgData name="Yash Kasture" userId="3b0fabc1e88f0154" providerId="Windows Live" clId="Web-{67C2093C-3356-482E-A83F-85AC630B021E}" dt="2019-06-04T13:22:16.399" v="2328"/>
          <ac:picMkLst>
            <pc:docMk/>
            <pc:sldMk cId="3215266890" sldId="278"/>
            <ac:picMk id="4" creationId="{59BE12FD-3359-4317-9413-6F436C8EFAFF}"/>
          </ac:picMkLst>
        </pc:picChg>
        <pc:picChg chg="add mod">
          <ac:chgData name="Yash Kasture" userId="3b0fabc1e88f0154" providerId="Windows Live" clId="Web-{67C2093C-3356-482E-A83F-85AC630B021E}" dt="2019-06-04T13:24:06.485" v="2332" actId="14100"/>
          <ac:picMkLst>
            <pc:docMk/>
            <pc:sldMk cId="3215266890" sldId="278"/>
            <ac:picMk id="7" creationId="{59BE12FD-3359-4317-9413-6F436C8EFAFF}"/>
          </ac:picMkLst>
        </pc:picChg>
      </pc:sldChg>
      <pc:sldChg chg="addSp delSp modSp new mod setBg">
        <pc:chgData name="Yash Kasture" userId="3b0fabc1e88f0154" providerId="Windows Live" clId="Web-{67C2093C-3356-482E-A83F-85AC630B021E}" dt="2019-06-04T13:17:47.893" v="2323" actId="20577"/>
        <pc:sldMkLst>
          <pc:docMk/>
          <pc:sldMk cId="1207193023" sldId="279"/>
        </pc:sldMkLst>
        <pc:spChg chg="mod">
          <ac:chgData name="Yash Kasture" userId="3b0fabc1e88f0154" providerId="Windows Live" clId="Web-{67C2093C-3356-482E-A83F-85AC630B021E}" dt="2019-06-04T13:16:31.627" v="2275"/>
          <ac:spMkLst>
            <pc:docMk/>
            <pc:sldMk cId="1207193023" sldId="279"/>
            <ac:spMk id="2" creationId="{E69668B9-3B2C-4436-8864-73B0D98A9D8D}"/>
          </ac:spMkLst>
        </pc:spChg>
        <pc:spChg chg="del">
          <ac:chgData name="Yash Kasture" userId="3b0fabc1e88f0154" providerId="Windows Live" clId="Web-{67C2093C-3356-482E-A83F-85AC630B021E}" dt="2019-06-04T13:15:06.251" v="2271"/>
          <ac:spMkLst>
            <pc:docMk/>
            <pc:sldMk cId="1207193023" sldId="279"/>
            <ac:spMk id="3" creationId="{7685184B-FDAA-462A-83A6-57A8CDC8FE92}"/>
          </ac:spMkLst>
        </pc:spChg>
        <pc:spChg chg="add mod">
          <ac:chgData name="Yash Kasture" userId="3b0fabc1e88f0154" providerId="Windows Live" clId="Web-{67C2093C-3356-482E-A83F-85AC630B021E}" dt="2019-06-04T13:17:47.893" v="2323" actId="20577"/>
          <ac:spMkLst>
            <pc:docMk/>
            <pc:sldMk cId="1207193023" sldId="279"/>
            <ac:spMk id="9" creationId="{91BE918A-9768-4240-8946-EFF8C4EB88ED}"/>
          </ac:spMkLst>
        </pc:spChg>
        <pc:picChg chg="add del mod ord">
          <ac:chgData name="Yash Kasture" userId="3b0fabc1e88f0154" providerId="Windows Live" clId="Web-{67C2093C-3356-482E-A83F-85AC630B021E}" dt="2019-06-04T13:16:31.627" v="2275"/>
          <ac:picMkLst>
            <pc:docMk/>
            <pc:sldMk cId="1207193023" sldId="279"/>
            <ac:picMk id="4" creationId="{3D675C51-CA0E-4CF8-9BB7-F9C44177B0FF}"/>
          </ac:picMkLst>
        </pc:picChg>
        <pc:picChg chg="add mod">
          <ac:chgData name="Yash Kasture" userId="3b0fabc1e88f0154" providerId="Windows Live" clId="Web-{67C2093C-3356-482E-A83F-85AC630B021E}" dt="2019-06-04T13:17:03.799" v="2281" actId="14100"/>
          <ac:picMkLst>
            <pc:docMk/>
            <pc:sldMk cId="1207193023" sldId="279"/>
            <ac:picMk id="7" creationId="{3D675C51-CA0E-4CF8-9BB7-F9C44177B0FF}"/>
          </ac:picMkLst>
        </pc:picChg>
      </pc:sldChg>
      <pc:sldChg chg="new">
        <pc:chgData name="Yash Kasture" userId="3b0fabc1e88f0154" providerId="Windows Live" clId="Web-{67C2093C-3356-482E-A83F-85AC630B021E}" dt="2019-06-04T15:25:33.947" v="2413"/>
        <pc:sldMkLst>
          <pc:docMk/>
          <pc:sldMk cId="3506418206" sldId="280"/>
        </pc:sldMkLst>
      </pc:sldChg>
    </pc:docChg>
  </pc:docChgLst>
  <pc:docChgLst>
    <pc:chgData name="Yash Kasture" userId="3b0fabc1e88f0154" providerId="Windows Live" clId="Web-{0A5BF69B-D13D-48D5-B6F7-D3DF704BC7DB}"/>
    <pc:docChg chg="addSld delSld modSld sldOrd">
      <pc:chgData name="Yash Kasture" userId="3b0fabc1e88f0154" providerId="Windows Live" clId="Web-{0A5BF69B-D13D-48D5-B6F7-D3DF704BC7DB}" dt="2019-06-03T11:47:58.900" v="5029" actId="20577"/>
      <pc:docMkLst>
        <pc:docMk/>
      </pc:docMkLst>
      <pc:sldChg chg="modSp">
        <pc:chgData name="Yash Kasture" userId="3b0fabc1e88f0154" providerId="Windows Live" clId="Web-{0A5BF69B-D13D-48D5-B6F7-D3DF704BC7DB}" dt="2019-06-02T13:06:49.575" v="21" actId="20577"/>
        <pc:sldMkLst>
          <pc:docMk/>
          <pc:sldMk cId="521040635" sldId="256"/>
        </pc:sldMkLst>
        <pc:spChg chg="mod">
          <ac:chgData name="Yash Kasture" userId="3b0fabc1e88f0154" providerId="Windows Live" clId="Web-{0A5BF69B-D13D-48D5-B6F7-D3DF704BC7DB}" dt="2019-06-02T13:06:34.919" v="2" actId="20577"/>
          <ac:spMkLst>
            <pc:docMk/>
            <pc:sldMk cId="521040635" sldId="256"/>
            <ac:spMk id="2" creationId="{00000000-0000-0000-0000-000000000000}"/>
          </ac:spMkLst>
        </pc:spChg>
        <pc:spChg chg="mod">
          <ac:chgData name="Yash Kasture" userId="3b0fabc1e88f0154" providerId="Windows Live" clId="Web-{0A5BF69B-D13D-48D5-B6F7-D3DF704BC7DB}" dt="2019-06-02T13:06:49.575" v="21" actId="20577"/>
          <ac:spMkLst>
            <pc:docMk/>
            <pc:sldMk cId="521040635" sldId="256"/>
            <ac:spMk id="3" creationId="{00000000-0000-0000-0000-000000000000}"/>
          </ac:spMkLst>
        </pc:spChg>
      </pc:sldChg>
      <pc:sldChg chg="addSp delSp modSp new">
        <pc:chgData name="Yash Kasture" userId="3b0fabc1e88f0154" providerId="Windows Live" clId="Web-{0A5BF69B-D13D-48D5-B6F7-D3DF704BC7DB}" dt="2019-06-02T18:10:47.892" v="533" actId="20577"/>
        <pc:sldMkLst>
          <pc:docMk/>
          <pc:sldMk cId="3544939372" sldId="257"/>
        </pc:sldMkLst>
        <pc:spChg chg="mod">
          <ac:chgData name="Yash Kasture" userId="3b0fabc1e88f0154" providerId="Windows Live" clId="Web-{0A5BF69B-D13D-48D5-B6F7-D3DF704BC7DB}" dt="2019-06-02T17:38:51.095" v="249" actId="20577"/>
          <ac:spMkLst>
            <pc:docMk/>
            <pc:sldMk cId="3544939372" sldId="257"/>
            <ac:spMk id="2" creationId="{EFC1BC18-A211-4346-9831-9C31CE62597B}"/>
          </ac:spMkLst>
        </pc:spChg>
        <pc:spChg chg="add del mod">
          <ac:chgData name="Yash Kasture" userId="3b0fabc1e88f0154" providerId="Windows Live" clId="Web-{0A5BF69B-D13D-48D5-B6F7-D3DF704BC7DB}" dt="2019-06-02T18:10:47.892" v="533" actId="20577"/>
          <ac:spMkLst>
            <pc:docMk/>
            <pc:sldMk cId="3544939372" sldId="257"/>
            <ac:spMk id="3" creationId="{02953492-2C31-44B7-B2E1-F2EE9E49CEBF}"/>
          </ac:spMkLst>
        </pc:spChg>
        <pc:picChg chg="add del mod ord">
          <ac:chgData name="Yash Kasture" userId="3b0fabc1e88f0154" providerId="Windows Live" clId="Web-{0A5BF69B-D13D-48D5-B6F7-D3DF704BC7DB}" dt="2019-06-02T14:53:52.614" v="55"/>
          <ac:picMkLst>
            <pc:docMk/>
            <pc:sldMk cId="3544939372" sldId="257"/>
            <ac:picMk id="4" creationId="{08E60182-CED6-47E6-8F56-9D34E1F63418}"/>
          </ac:picMkLst>
        </pc:picChg>
      </pc:sldChg>
      <pc:sldChg chg="modSp new ord">
        <pc:chgData name="Yash Kasture" userId="3b0fabc1e88f0154" providerId="Windows Live" clId="Web-{0A5BF69B-D13D-48D5-B6F7-D3DF704BC7DB}" dt="2019-06-03T07:36:13.002" v="2645"/>
        <pc:sldMkLst>
          <pc:docMk/>
          <pc:sldMk cId="2933717834" sldId="258"/>
        </pc:sldMkLst>
        <pc:spChg chg="mod">
          <ac:chgData name="Yash Kasture" userId="3b0fabc1e88f0154" providerId="Windows Live" clId="Web-{0A5BF69B-D13D-48D5-B6F7-D3DF704BC7DB}" dt="2019-06-02T18:57:19.054" v="723" actId="20577"/>
          <ac:spMkLst>
            <pc:docMk/>
            <pc:sldMk cId="2933717834" sldId="258"/>
            <ac:spMk id="2" creationId="{EA828D24-0BC9-4AF1-A5DB-553CE7693613}"/>
          </ac:spMkLst>
        </pc:spChg>
        <pc:spChg chg="mod">
          <ac:chgData name="Yash Kasture" userId="3b0fabc1e88f0154" providerId="Windows Live" clId="Web-{0A5BF69B-D13D-48D5-B6F7-D3DF704BC7DB}" dt="2019-06-02T22:46:29.552" v="1974" actId="20577"/>
          <ac:spMkLst>
            <pc:docMk/>
            <pc:sldMk cId="2933717834" sldId="258"/>
            <ac:spMk id="3" creationId="{963FCBEA-E03E-420E-A7DA-6751C53EE432}"/>
          </ac:spMkLst>
        </pc:spChg>
      </pc:sldChg>
      <pc:sldChg chg="modSp new">
        <pc:chgData name="Yash Kasture" userId="3b0fabc1e88f0154" providerId="Windows Live" clId="Web-{0A5BF69B-D13D-48D5-B6F7-D3DF704BC7DB}" dt="2019-06-02T21:53:44.432" v="1804" actId="20577"/>
        <pc:sldMkLst>
          <pc:docMk/>
          <pc:sldMk cId="3588257653" sldId="259"/>
        </pc:sldMkLst>
        <pc:spChg chg="mod">
          <ac:chgData name="Yash Kasture" userId="3b0fabc1e88f0154" providerId="Windows Live" clId="Web-{0A5BF69B-D13D-48D5-B6F7-D3DF704BC7DB}" dt="2019-06-02T21:53:27.525" v="1797" actId="20577"/>
          <ac:spMkLst>
            <pc:docMk/>
            <pc:sldMk cId="3588257653" sldId="259"/>
            <ac:spMk id="2" creationId="{A9A483E8-D2B1-4973-88EB-7CA11FEFC515}"/>
          </ac:spMkLst>
        </pc:spChg>
        <pc:spChg chg="mod">
          <ac:chgData name="Yash Kasture" userId="3b0fabc1e88f0154" providerId="Windows Live" clId="Web-{0A5BF69B-D13D-48D5-B6F7-D3DF704BC7DB}" dt="2019-06-02T21:53:44.432" v="1804" actId="20577"/>
          <ac:spMkLst>
            <pc:docMk/>
            <pc:sldMk cId="3588257653" sldId="259"/>
            <ac:spMk id="3" creationId="{FC85259D-E5D7-4D50-8362-B0BB3BB1BC47}"/>
          </ac:spMkLst>
        </pc:spChg>
      </pc:sldChg>
      <pc:sldChg chg="modSp new">
        <pc:chgData name="Yash Kasture" userId="3b0fabc1e88f0154" providerId="Windows Live" clId="Web-{0A5BF69B-D13D-48D5-B6F7-D3DF704BC7DB}" dt="2019-06-02T21:59:04.495" v="1878" actId="20577"/>
        <pc:sldMkLst>
          <pc:docMk/>
          <pc:sldMk cId="515873940" sldId="260"/>
        </pc:sldMkLst>
        <pc:spChg chg="mod">
          <ac:chgData name="Yash Kasture" userId="3b0fabc1e88f0154" providerId="Windows Live" clId="Web-{0A5BF69B-D13D-48D5-B6F7-D3DF704BC7DB}" dt="2019-06-02T20:09:00.006" v="1617" actId="20577"/>
          <ac:spMkLst>
            <pc:docMk/>
            <pc:sldMk cId="515873940" sldId="260"/>
            <ac:spMk id="2" creationId="{BE139660-AC47-4019-83F7-A293C1BDE2AE}"/>
          </ac:spMkLst>
        </pc:spChg>
        <pc:spChg chg="mod">
          <ac:chgData name="Yash Kasture" userId="3b0fabc1e88f0154" providerId="Windows Live" clId="Web-{0A5BF69B-D13D-48D5-B6F7-D3DF704BC7DB}" dt="2019-06-02T21:59:04.495" v="1878" actId="20577"/>
          <ac:spMkLst>
            <pc:docMk/>
            <pc:sldMk cId="515873940" sldId="260"/>
            <ac:spMk id="3" creationId="{8201574B-157E-477A-8620-C1ADC8730666}"/>
          </ac:spMkLst>
        </pc:spChg>
      </pc:sldChg>
      <pc:sldChg chg="addSp delSp modSp new mod setBg setClrOvrMap">
        <pc:chgData name="Yash Kasture" userId="3b0fabc1e88f0154" providerId="Windows Live" clId="Web-{0A5BF69B-D13D-48D5-B6F7-D3DF704BC7DB}" dt="2019-06-02T22:34:19.737" v="1937" actId="20577"/>
        <pc:sldMkLst>
          <pc:docMk/>
          <pc:sldMk cId="64800577" sldId="261"/>
        </pc:sldMkLst>
        <pc:spChg chg="mod">
          <ac:chgData name="Yash Kasture" userId="3b0fabc1e88f0154" providerId="Windows Live" clId="Web-{0A5BF69B-D13D-48D5-B6F7-D3DF704BC7DB}" dt="2019-06-02T22:34:19.737" v="1937" actId="20577"/>
          <ac:spMkLst>
            <pc:docMk/>
            <pc:sldMk cId="64800577" sldId="261"/>
            <ac:spMk id="2" creationId="{5EFC8A37-FBEA-47E1-8FCD-038F4C96975B}"/>
          </ac:spMkLst>
        </pc:spChg>
        <pc:spChg chg="del">
          <ac:chgData name="Yash Kasture" userId="3b0fabc1e88f0154" providerId="Windows Live" clId="Web-{0A5BF69B-D13D-48D5-B6F7-D3DF704BC7DB}" dt="2019-06-02T22:18:37.109" v="1882"/>
          <ac:spMkLst>
            <pc:docMk/>
            <pc:sldMk cId="64800577" sldId="261"/>
            <ac:spMk id="3" creationId="{F8D7853B-4E73-4DFF-9F65-2695539FB749}"/>
          </ac:spMkLst>
        </pc:spChg>
        <pc:spChg chg="add del mod">
          <ac:chgData name="Yash Kasture" userId="3b0fabc1e88f0154" providerId="Windows Live" clId="Web-{0A5BF69B-D13D-48D5-B6F7-D3DF704BC7DB}" dt="2019-06-02T22:20:33.015" v="1887"/>
          <ac:spMkLst>
            <pc:docMk/>
            <pc:sldMk cId="64800577" sldId="261"/>
            <ac:spMk id="7" creationId="{0420ACE4-B1F5-4444-A28C-F63240F76AF6}"/>
          </ac:spMkLst>
        </pc:spChg>
        <pc:spChg chg="add del mod">
          <ac:chgData name="Yash Kasture" userId="3b0fabc1e88f0154" providerId="Windows Live" clId="Web-{0A5BF69B-D13D-48D5-B6F7-D3DF704BC7DB}" dt="2019-06-02T22:27:34.454" v="1891"/>
          <ac:spMkLst>
            <pc:docMk/>
            <pc:sldMk cId="64800577" sldId="261"/>
            <ac:spMk id="11" creationId="{2EE9AA5A-1165-4813-8E17-B4CE158FA975}"/>
          </ac:spMkLst>
        </pc:spChg>
        <pc:spChg chg="add del">
          <ac:chgData name="Yash Kasture" userId="3b0fabc1e88f0154" providerId="Windows Live" clId="Web-{0A5BF69B-D13D-48D5-B6F7-D3DF704BC7DB}" dt="2019-06-02T22:32:46.174" v="1906"/>
          <ac:spMkLst>
            <pc:docMk/>
            <pc:sldMk cId="64800577" sldId="261"/>
            <ac:spMk id="31" creationId="{4F71A406-3CB7-4E4D-B434-24E6AA4F3997}"/>
          </ac:spMkLst>
        </pc:spChg>
        <pc:grpChg chg="add del">
          <ac:chgData name="Yash Kasture" userId="3b0fabc1e88f0154" providerId="Windows Live" clId="Web-{0A5BF69B-D13D-48D5-B6F7-D3DF704BC7DB}" dt="2019-06-02T22:32:46.174" v="1906"/>
          <ac:grpSpMkLst>
            <pc:docMk/>
            <pc:sldMk cId="64800577" sldId="261"/>
            <ac:grpSpMk id="19" creationId="{5EA39187-0197-4C1D-BE4A-06B353C7B215}"/>
          </ac:grpSpMkLst>
        </pc:grpChg>
        <pc:grpChg chg="add del">
          <ac:chgData name="Yash Kasture" userId="3b0fabc1e88f0154" providerId="Windows Live" clId="Web-{0A5BF69B-D13D-48D5-B6F7-D3DF704BC7DB}" dt="2019-06-02T22:32:45.596" v="1905"/>
          <ac:grpSpMkLst>
            <pc:docMk/>
            <pc:sldMk cId="64800577" sldId="261"/>
            <ac:grpSpMk id="36" creationId="{90A61547-2555-4DE2-A37F-A53E54917441}"/>
          </ac:grpSpMkLst>
        </pc:grpChg>
        <pc:picChg chg="add del mod ord">
          <ac:chgData name="Yash Kasture" userId="3b0fabc1e88f0154" providerId="Windows Live" clId="Web-{0A5BF69B-D13D-48D5-B6F7-D3DF704BC7DB}" dt="2019-06-02T22:19:06.749" v="1886"/>
          <ac:picMkLst>
            <pc:docMk/>
            <pc:sldMk cId="64800577" sldId="261"/>
            <ac:picMk id="4" creationId="{134E86CB-9D0F-4201-A38C-5906362D2BC6}"/>
          </ac:picMkLst>
        </pc:picChg>
        <pc:picChg chg="add del mod ord">
          <ac:chgData name="Yash Kasture" userId="3b0fabc1e88f0154" providerId="Windows Live" clId="Web-{0A5BF69B-D13D-48D5-B6F7-D3DF704BC7DB}" dt="2019-06-02T22:20:53.531" v="1890"/>
          <ac:picMkLst>
            <pc:docMk/>
            <pc:sldMk cId="64800577" sldId="261"/>
            <ac:picMk id="8" creationId="{BED95E2E-6FC4-44AC-95D9-D62BAD0DBC9D}"/>
          </ac:picMkLst>
        </pc:picChg>
        <pc:picChg chg="add mod ord">
          <ac:chgData name="Yash Kasture" userId="3b0fabc1e88f0154" providerId="Windows Live" clId="Web-{0A5BF69B-D13D-48D5-B6F7-D3DF704BC7DB}" dt="2019-06-02T22:33:07.252" v="1910" actId="1076"/>
          <ac:picMkLst>
            <pc:docMk/>
            <pc:sldMk cId="64800577" sldId="261"/>
            <ac:picMk id="12" creationId="{F1F80B05-BBC4-44A8-9D96-7F231C19B243}"/>
          </ac:picMkLst>
        </pc:picChg>
        <pc:picChg chg="add mod ord">
          <ac:chgData name="Yash Kasture" userId="3b0fabc1e88f0154" providerId="Windows Live" clId="Web-{0A5BF69B-D13D-48D5-B6F7-D3DF704BC7DB}" dt="2019-06-02T22:33:25.909" v="1912" actId="14100"/>
          <ac:picMkLst>
            <pc:docMk/>
            <pc:sldMk cId="64800577" sldId="261"/>
            <ac:picMk id="14" creationId="{C87A4DD0-5CDC-490B-807E-4D7274EB63F1}"/>
          </ac:picMkLst>
        </pc:picChg>
      </pc:sldChg>
      <pc:sldChg chg="modSp new ord">
        <pc:chgData name="Yash Kasture" userId="3b0fabc1e88f0154" providerId="Windows Live" clId="Web-{0A5BF69B-D13D-48D5-B6F7-D3DF704BC7DB}" dt="2019-06-03T00:17:42.229" v="2640" actId="20577"/>
        <pc:sldMkLst>
          <pc:docMk/>
          <pc:sldMk cId="3049115161" sldId="262"/>
        </pc:sldMkLst>
        <pc:spChg chg="mod">
          <ac:chgData name="Yash Kasture" userId="3b0fabc1e88f0154" providerId="Windows Live" clId="Web-{0A5BF69B-D13D-48D5-B6F7-D3DF704BC7DB}" dt="2019-06-02T23:14:06.150" v="2006" actId="20577"/>
          <ac:spMkLst>
            <pc:docMk/>
            <pc:sldMk cId="3049115161" sldId="262"/>
            <ac:spMk id="2" creationId="{F7601422-B522-4818-A6B2-78AAD996B246}"/>
          </ac:spMkLst>
        </pc:spChg>
        <pc:spChg chg="mod">
          <ac:chgData name="Yash Kasture" userId="3b0fabc1e88f0154" providerId="Windows Live" clId="Web-{0A5BF69B-D13D-48D5-B6F7-D3DF704BC7DB}" dt="2019-06-03T00:17:42.229" v="2640" actId="20577"/>
          <ac:spMkLst>
            <pc:docMk/>
            <pc:sldMk cId="3049115161" sldId="262"/>
            <ac:spMk id="3" creationId="{528C1C9A-BF74-4CF2-A3A7-A6ABF8435A9C}"/>
          </ac:spMkLst>
        </pc:spChg>
      </pc:sldChg>
      <pc:sldChg chg="modSp new del">
        <pc:chgData name="Yash Kasture" userId="3b0fabc1e88f0154" providerId="Windows Live" clId="Web-{0A5BF69B-D13D-48D5-B6F7-D3DF704BC7DB}" dt="2019-06-03T00:17:47.073" v="2643"/>
        <pc:sldMkLst>
          <pc:docMk/>
          <pc:sldMk cId="458609347" sldId="263"/>
        </pc:sldMkLst>
        <pc:spChg chg="mod">
          <ac:chgData name="Yash Kasture" userId="3b0fabc1e88f0154" providerId="Windows Live" clId="Web-{0A5BF69B-D13D-48D5-B6F7-D3DF704BC7DB}" dt="2019-06-03T00:10:04.370" v="2459" actId="20577"/>
          <ac:spMkLst>
            <pc:docMk/>
            <pc:sldMk cId="458609347" sldId="263"/>
            <ac:spMk id="3" creationId="{E2BA5E53-CE1B-4CEE-BCCC-41621157B9A0}"/>
          </ac:spMkLst>
        </pc:spChg>
      </pc:sldChg>
      <pc:sldChg chg="modSp new">
        <pc:chgData name="Yash Kasture" userId="3b0fabc1e88f0154" providerId="Windows Live" clId="Web-{0A5BF69B-D13D-48D5-B6F7-D3DF704BC7DB}" dt="2019-06-03T08:26:51.470" v="2921" actId="20577"/>
        <pc:sldMkLst>
          <pc:docMk/>
          <pc:sldMk cId="1779489596" sldId="263"/>
        </pc:sldMkLst>
        <pc:spChg chg="mod">
          <ac:chgData name="Yash Kasture" userId="3b0fabc1e88f0154" providerId="Windows Live" clId="Web-{0A5BF69B-D13D-48D5-B6F7-D3DF704BC7DB}" dt="2019-06-03T07:37:03.095" v="2684" actId="20577"/>
          <ac:spMkLst>
            <pc:docMk/>
            <pc:sldMk cId="1779489596" sldId="263"/>
            <ac:spMk id="2" creationId="{72540B02-EEC0-4822-A22A-3C8C62AB7986}"/>
          </ac:spMkLst>
        </pc:spChg>
        <pc:spChg chg="mod">
          <ac:chgData name="Yash Kasture" userId="3b0fabc1e88f0154" providerId="Windows Live" clId="Web-{0A5BF69B-D13D-48D5-B6F7-D3DF704BC7DB}" dt="2019-06-03T08:26:51.470" v="2921" actId="20577"/>
          <ac:spMkLst>
            <pc:docMk/>
            <pc:sldMk cId="1779489596" sldId="263"/>
            <ac:spMk id="3" creationId="{13809A38-C0E6-4B25-A41E-52A4F499FAE3}"/>
          </ac:spMkLst>
        </pc:spChg>
      </pc:sldChg>
      <pc:sldChg chg="modSp new">
        <pc:chgData name="Yash Kasture" userId="3b0fabc1e88f0154" providerId="Windows Live" clId="Web-{0A5BF69B-D13D-48D5-B6F7-D3DF704BC7DB}" dt="2019-06-03T08:51:34.794" v="3192" actId="20577"/>
        <pc:sldMkLst>
          <pc:docMk/>
          <pc:sldMk cId="265445822" sldId="264"/>
        </pc:sldMkLst>
        <pc:spChg chg="mod">
          <ac:chgData name="Yash Kasture" userId="3b0fabc1e88f0154" providerId="Windows Live" clId="Web-{0A5BF69B-D13D-48D5-B6F7-D3DF704BC7DB}" dt="2019-06-03T08:51:34.794" v="3192" actId="20577"/>
          <ac:spMkLst>
            <pc:docMk/>
            <pc:sldMk cId="265445822" sldId="264"/>
            <ac:spMk id="2" creationId="{99473B68-47CA-43E6-8DAC-76685834F1AD}"/>
          </ac:spMkLst>
        </pc:spChg>
        <pc:spChg chg="mod">
          <ac:chgData name="Yash Kasture" userId="3b0fabc1e88f0154" providerId="Windows Live" clId="Web-{0A5BF69B-D13D-48D5-B6F7-D3DF704BC7DB}" dt="2019-06-03T08:51:16.356" v="3180" actId="20577"/>
          <ac:spMkLst>
            <pc:docMk/>
            <pc:sldMk cId="265445822" sldId="264"/>
            <ac:spMk id="3" creationId="{1602D236-1714-435B-9ABC-5CFCAC138201}"/>
          </ac:spMkLst>
        </pc:spChg>
      </pc:sldChg>
      <pc:sldChg chg="modSp new">
        <pc:chgData name="Yash Kasture" userId="3b0fabc1e88f0154" providerId="Windows Live" clId="Web-{0A5BF69B-D13D-48D5-B6F7-D3DF704BC7DB}" dt="2019-06-03T09:55:31.653" v="3675" actId="20577"/>
        <pc:sldMkLst>
          <pc:docMk/>
          <pc:sldMk cId="3360358431" sldId="265"/>
        </pc:sldMkLst>
        <pc:spChg chg="mod">
          <ac:chgData name="Yash Kasture" userId="3b0fabc1e88f0154" providerId="Windows Live" clId="Web-{0A5BF69B-D13D-48D5-B6F7-D3DF704BC7DB}" dt="2019-06-03T08:51:47.934" v="3225" actId="20577"/>
          <ac:spMkLst>
            <pc:docMk/>
            <pc:sldMk cId="3360358431" sldId="265"/>
            <ac:spMk id="2" creationId="{A10AB0A7-3C22-4DE4-ACFC-205BFDA1E8D1}"/>
          </ac:spMkLst>
        </pc:spChg>
        <pc:spChg chg="mod">
          <ac:chgData name="Yash Kasture" userId="3b0fabc1e88f0154" providerId="Windows Live" clId="Web-{0A5BF69B-D13D-48D5-B6F7-D3DF704BC7DB}" dt="2019-06-03T09:55:31.653" v="3675" actId="20577"/>
          <ac:spMkLst>
            <pc:docMk/>
            <pc:sldMk cId="3360358431" sldId="265"/>
            <ac:spMk id="3" creationId="{011A27C9-B3EE-444A-8C3A-D8B7052A97D4}"/>
          </ac:spMkLst>
        </pc:spChg>
      </pc:sldChg>
      <pc:sldChg chg="addSp modSp new">
        <pc:chgData name="Yash Kasture" userId="3b0fabc1e88f0154" providerId="Windows Live" clId="Web-{0A5BF69B-D13D-48D5-B6F7-D3DF704BC7DB}" dt="2019-06-03T10:50:07.642" v="4274" actId="20577"/>
        <pc:sldMkLst>
          <pc:docMk/>
          <pc:sldMk cId="4176616926" sldId="266"/>
        </pc:sldMkLst>
        <pc:spChg chg="mod">
          <ac:chgData name="Yash Kasture" userId="3b0fabc1e88f0154" providerId="Windows Live" clId="Web-{0A5BF69B-D13D-48D5-B6F7-D3DF704BC7DB}" dt="2019-06-03T09:56:39.060" v="3744" actId="20577"/>
          <ac:spMkLst>
            <pc:docMk/>
            <pc:sldMk cId="4176616926" sldId="266"/>
            <ac:spMk id="2" creationId="{43DE13C0-EFCD-44B5-96A1-8EEDDBC59A24}"/>
          </ac:spMkLst>
        </pc:spChg>
        <pc:spChg chg="mod">
          <ac:chgData name="Yash Kasture" userId="3b0fabc1e88f0154" providerId="Windows Live" clId="Web-{0A5BF69B-D13D-48D5-B6F7-D3DF704BC7DB}" dt="2019-06-03T10:50:07.642" v="4274" actId="20577"/>
          <ac:spMkLst>
            <pc:docMk/>
            <pc:sldMk cId="4176616926" sldId="266"/>
            <ac:spMk id="3" creationId="{77DA7C0E-BF5A-4068-AB35-D5BD4B02501A}"/>
          </ac:spMkLst>
        </pc:spChg>
        <pc:picChg chg="add mod">
          <ac:chgData name="Yash Kasture" userId="3b0fabc1e88f0154" providerId="Windows Live" clId="Web-{0A5BF69B-D13D-48D5-B6F7-D3DF704BC7DB}" dt="2019-06-03T10:14:32.098" v="3827" actId="1076"/>
          <ac:picMkLst>
            <pc:docMk/>
            <pc:sldMk cId="4176616926" sldId="266"/>
            <ac:picMk id="4" creationId="{55418948-F5FD-4E99-A228-9E773FEF80C9}"/>
          </ac:picMkLst>
        </pc:picChg>
      </pc:sldChg>
      <pc:sldChg chg="addSp delSp modSp new mod modClrScheme chgLayout">
        <pc:chgData name="Yash Kasture" userId="3b0fabc1e88f0154" providerId="Windows Live" clId="Web-{0A5BF69B-D13D-48D5-B6F7-D3DF704BC7DB}" dt="2019-06-03T11:35:52.839" v="4827" actId="14100"/>
        <pc:sldMkLst>
          <pc:docMk/>
          <pc:sldMk cId="1115687366" sldId="267"/>
        </pc:sldMkLst>
        <pc:spChg chg="mod ord">
          <ac:chgData name="Yash Kasture" userId="3b0fabc1e88f0154" providerId="Windows Live" clId="Web-{0A5BF69B-D13D-48D5-B6F7-D3DF704BC7DB}" dt="2019-06-03T10:43:45.424" v="4007"/>
          <ac:spMkLst>
            <pc:docMk/>
            <pc:sldMk cId="1115687366" sldId="267"/>
            <ac:spMk id="2" creationId="{DC11CA82-BCE1-4737-A9BB-82E893528EF8}"/>
          </ac:spMkLst>
        </pc:spChg>
        <pc:spChg chg="del">
          <ac:chgData name="Yash Kasture" userId="3b0fabc1e88f0154" providerId="Windows Live" clId="Web-{0A5BF69B-D13D-48D5-B6F7-D3DF704BC7DB}" dt="2019-06-03T10:42:39.784" v="4003"/>
          <ac:spMkLst>
            <pc:docMk/>
            <pc:sldMk cId="1115687366" sldId="267"/>
            <ac:spMk id="3" creationId="{80508D33-8657-4C7B-957E-FAE8311B9531}"/>
          </ac:spMkLst>
        </pc:spChg>
        <pc:spChg chg="add mod ord">
          <ac:chgData name="Yash Kasture" userId="3b0fabc1e88f0154" providerId="Windows Live" clId="Web-{0A5BF69B-D13D-48D5-B6F7-D3DF704BC7DB}" dt="2019-06-03T11:03:21" v="4364" actId="1076"/>
          <ac:spMkLst>
            <pc:docMk/>
            <pc:sldMk cId="1115687366" sldId="267"/>
            <ac:spMk id="6" creationId="{2FC16652-5CE1-40A2-941B-64AC180486B9}"/>
          </ac:spMkLst>
        </pc:spChg>
        <pc:picChg chg="add mod ord">
          <ac:chgData name="Yash Kasture" userId="3b0fabc1e88f0154" providerId="Windows Live" clId="Web-{0A5BF69B-D13D-48D5-B6F7-D3DF704BC7DB}" dt="2019-06-03T11:35:52.839" v="4827" actId="14100"/>
          <ac:picMkLst>
            <pc:docMk/>
            <pc:sldMk cId="1115687366" sldId="267"/>
            <ac:picMk id="4" creationId="{9A96F825-AF4E-4095-8DD2-23F043F03823}"/>
          </ac:picMkLst>
        </pc:picChg>
      </pc:sldChg>
      <pc:sldChg chg="addSp delSp modSp new mod modClrScheme chgLayout">
        <pc:chgData name="Yash Kasture" userId="3b0fabc1e88f0154" providerId="Windows Live" clId="Web-{0A5BF69B-D13D-48D5-B6F7-D3DF704BC7DB}" dt="2019-06-03T11:36:24.261" v="4840" actId="20577"/>
        <pc:sldMkLst>
          <pc:docMk/>
          <pc:sldMk cId="986061334" sldId="268"/>
        </pc:sldMkLst>
        <pc:spChg chg="mod ord">
          <ac:chgData name="Yash Kasture" userId="3b0fabc1e88f0154" providerId="Windows Live" clId="Web-{0A5BF69B-D13D-48D5-B6F7-D3DF704BC7DB}" dt="2019-06-03T11:36:24.261" v="4840" actId="20577"/>
          <ac:spMkLst>
            <pc:docMk/>
            <pc:sldMk cId="986061334" sldId="268"/>
            <ac:spMk id="2" creationId="{F852AD23-0DE1-4745-B7F2-E3333BD196A3}"/>
          </ac:spMkLst>
        </pc:spChg>
        <pc:spChg chg="mod ord">
          <ac:chgData name="Yash Kasture" userId="3b0fabc1e88f0154" providerId="Windows Live" clId="Web-{0A5BF69B-D13D-48D5-B6F7-D3DF704BC7DB}" dt="2019-06-03T11:34:01.011" v="4791" actId="20577"/>
          <ac:spMkLst>
            <pc:docMk/>
            <pc:sldMk cId="986061334" sldId="268"/>
            <ac:spMk id="3" creationId="{3AD91B99-DA9F-4F09-ACA5-EAA92A1ED1C2}"/>
          </ac:spMkLst>
        </pc:spChg>
        <pc:spChg chg="del">
          <ac:chgData name="Yash Kasture" userId="3b0fabc1e88f0154" providerId="Windows Live" clId="Web-{0A5BF69B-D13D-48D5-B6F7-D3DF704BC7DB}" dt="2019-06-03T11:03:41.204" v="4367"/>
          <ac:spMkLst>
            <pc:docMk/>
            <pc:sldMk cId="986061334" sldId="268"/>
            <ac:spMk id="4" creationId="{290C3F73-A74B-4C9E-AD65-D7B1D0B0F3DC}"/>
          </ac:spMkLst>
        </pc:spChg>
        <pc:spChg chg="add mod ord">
          <ac:chgData name="Yash Kasture" userId="3b0fabc1e88f0154" providerId="Windows Live" clId="Web-{0A5BF69B-D13D-48D5-B6F7-D3DF704BC7DB}" dt="2019-06-03T11:35:08.698" v="4823" actId="1076"/>
          <ac:spMkLst>
            <pc:docMk/>
            <pc:sldMk cId="986061334" sldId="268"/>
            <ac:spMk id="7" creationId="{70F2F733-CDBE-4D2A-9AFC-637BFD2A7E07}"/>
          </ac:spMkLst>
        </pc:spChg>
        <pc:picChg chg="add mod">
          <ac:chgData name="Yash Kasture" userId="3b0fabc1e88f0154" providerId="Windows Live" clId="Web-{0A5BF69B-D13D-48D5-B6F7-D3DF704BC7DB}" dt="2019-06-03T11:35:16.042" v="4824" actId="1076"/>
          <ac:picMkLst>
            <pc:docMk/>
            <pc:sldMk cId="986061334" sldId="268"/>
            <ac:picMk id="5" creationId="{1CCBC84A-C8F9-427F-9872-8133BF84E31C}"/>
          </ac:picMkLst>
        </pc:picChg>
      </pc:sldChg>
      <pc:sldChg chg="modSp new">
        <pc:chgData name="Yash Kasture" userId="3b0fabc1e88f0154" providerId="Windows Live" clId="Web-{0A5BF69B-D13D-48D5-B6F7-D3DF704BC7DB}" dt="2019-06-03T11:45:00.135" v="5007" actId="20577"/>
        <pc:sldMkLst>
          <pc:docMk/>
          <pc:sldMk cId="3255210571" sldId="269"/>
        </pc:sldMkLst>
        <pc:spChg chg="mod">
          <ac:chgData name="Yash Kasture" userId="3b0fabc1e88f0154" providerId="Windows Live" clId="Web-{0A5BF69B-D13D-48D5-B6F7-D3DF704BC7DB}" dt="2019-06-03T11:43:12.979" v="4954" actId="20577"/>
          <ac:spMkLst>
            <pc:docMk/>
            <pc:sldMk cId="3255210571" sldId="269"/>
            <ac:spMk id="2" creationId="{8B01097A-4131-46D3-A9C0-124B4C6280DE}"/>
          </ac:spMkLst>
        </pc:spChg>
        <pc:spChg chg="mod">
          <ac:chgData name="Yash Kasture" userId="3b0fabc1e88f0154" providerId="Windows Live" clId="Web-{0A5BF69B-D13D-48D5-B6F7-D3DF704BC7DB}" dt="2019-06-03T11:45:00.135" v="5007" actId="20577"/>
          <ac:spMkLst>
            <pc:docMk/>
            <pc:sldMk cId="3255210571" sldId="269"/>
            <ac:spMk id="3" creationId="{C70488C8-4BE8-44ED-9C49-50F764010087}"/>
          </ac:spMkLst>
        </pc:spChg>
      </pc:sldChg>
      <pc:sldChg chg="addSp delSp modSp new mod setBg">
        <pc:chgData name="Yash Kasture" userId="3b0fabc1e88f0154" providerId="Windows Live" clId="Web-{0A5BF69B-D13D-48D5-B6F7-D3DF704BC7DB}" dt="2019-06-03T11:47:44.447" v="5027" actId="20577"/>
        <pc:sldMkLst>
          <pc:docMk/>
          <pc:sldMk cId="4257188109" sldId="270"/>
        </pc:sldMkLst>
        <pc:spChg chg="add del mod">
          <ac:chgData name="Yash Kasture" userId="3b0fabc1e88f0154" providerId="Windows Live" clId="Web-{0A5BF69B-D13D-48D5-B6F7-D3DF704BC7DB}" dt="2019-06-03T11:46:53.822" v="5024"/>
          <ac:spMkLst>
            <pc:docMk/>
            <pc:sldMk cId="4257188109" sldId="270"/>
            <ac:spMk id="2" creationId="{CACC4780-DE7C-4272-A231-0929B8F8C2A0}"/>
          </ac:spMkLst>
        </pc:spChg>
        <pc:spChg chg="del">
          <ac:chgData name="Yash Kasture" userId="3b0fabc1e88f0154" providerId="Windows Live" clId="Web-{0A5BF69B-D13D-48D5-B6F7-D3DF704BC7DB}" dt="2019-06-03T11:45:34.900" v="5011"/>
          <ac:spMkLst>
            <pc:docMk/>
            <pc:sldMk cId="4257188109" sldId="270"/>
            <ac:spMk id="3" creationId="{3095BD08-45CA-4C63-B602-A00BB14561EC}"/>
          </ac:spMkLst>
        </pc:spChg>
        <pc:spChg chg="add del">
          <ac:chgData name="Yash Kasture" userId="3b0fabc1e88f0154" providerId="Windows Live" clId="Web-{0A5BF69B-D13D-48D5-B6F7-D3DF704BC7DB}" dt="2019-06-03T11:46:36.682" v="5019"/>
          <ac:spMkLst>
            <pc:docMk/>
            <pc:sldMk cId="4257188109" sldId="270"/>
            <ac:spMk id="6" creationId="{6F94FF7E-D995-4BF2-82CC-0ECD2118FD6D}"/>
          </ac:spMkLst>
        </pc:spChg>
        <pc:spChg chg="add del">
          <ac:chgData name="Yash Kasture" userId="3b0fabc1e88f0154" providerId="Windows Live" clId="Web-{0A5BF69B-D13D-48D5-B6F7-D3DF704BC7DB}" dt="2019-06-03T11:46:40.885" v="5021"/>
          <ac:spMkLst>
            <pc:docMk/>
            <pc:sldMk cId="4257188109" sldId="270"/>
            <ac:spMk id="8" creationId="{3AC0E5DA-DA17-4E9A-AD7F-D702F0FAF31F}"/>
          </ac:spMkLst>
        </pc:spChg>
        <pc:spChg chg="add del">
          <ac:chgData name="Yash Kasture" userId="3b0fabc1e88f0154" providerId="Windows Live" clId="Web-{0A5BF69B-D13D-48D5-B6F7-D3DF704BC7DB}" dt="2019-06-03T11:46:53.791" v="5023"/>
          <ac:spMkLst>
            <pc:docMk/>
            <pc:sldMk cId="4257188109" sldId="270"/>
            <ac:spMk id="11" creationId="{6F94FF7E-D995-4BF2-82CC-0ECD2118FD6D}"/>
          </ac:spMkLst>
        </pc:spChg>
        <pc:spChg chg="add del">
          <ac:chgData name="Yash Kasture" userId="3b0fabc1e88f0154" providerId="Windows Live" clId="Web-{0A5BF69B-D13D-48D5-B6F7-D3DF704BC7DB}" dt="2019-06-03T11:46:40.885" v="5021"/>
          <ac:spMkLst>
            <pc:docMk/>
            <pc:sldMk cId="4257188109" sldId="270"/>
            <ac:spMk id="12" creationId="{3BCB5F6A-9EB0-40B0-9D13-3023E9A20508}"/>
          </ac:spMkLst>
        </pc:spChg>
        <pc:spChg chg="add">
          <ac:chgData name="Yash Kasture" userId="3b0fabc1e88f0154" providerId="Windows Live" clId="Web-{0A5BF69B-D13D-48D5-B6F7-D3DF704BC7DB}" dt="2019-06-03T11:46:53.822" v="5024"/>
          <ac:spMkLst>
            <pc:docMk/>
            <pc:sldMk cId="4257188109" sldId="270"/>
            <ac:spMk id="14" creationId="{62423CA5-E2E1-4789-B759-9906C1C94063}"/>
          </ac:spMkLst>
        </pc:spChg>
        <pc:spChg chg="add">
          <ac:chgData name="Yash Kasture" userId="3b0fabc1e88f0154" providerId="Windows Live" clId="Web-{0A5BF69B-D13D-48D5-B6F7-D3DF704BC7DB}" dt="2019-06-03T11:46:53.822" v="5024"/>
          <ac:spMkLst>
            <pc:docMk/>
            <pc:sldMk cId="4257188109" sldId="270"/>
            <ac:spMk id="15" creationId="{9F4444CE-BC8D-4D61-B303-4C05614E62AB}"/>
          </ac:spMkLst>
        </pc:spChg>
        <pc:spChg chg="add">
          <ac:chgData name="Yash Kasture" userId="3b0fabc1e88f0154" providerId="Windows Live" clId="Web-{0A5BF69B-D13D-48D5-B6F7-D3DF704BC7DB}" dt="2019-06-03T11:46:53.822" v="5024"/>
          <ac:spMkLst>
            <pc:docMk/>
            <pc:sldMk cId="4257188109" sldId="270"/>
            <ac:spMk id="16" creationId="{73772B81-181F-48B7-8826-4D9686D15DF5}"/>
          </ac:spMkLst>
        </pc:spChg>
        <pc:spChg chg="add mod">
          <ac:chgData name="Yash Kasture" userId="3b0fabc1e88f0154" providerId="Windows Live" clId="Web-{0A5BF69B-D13D-48D5-B6F7-D3DF704BC7DB}" dt="2019-06-03T11:47:44.447" v="5027" actId="20577"/>
          <ac:spMkLst>
            <pc:docMk/>
            <pc:sldMk cId="4257188109" sldId="270"/>
            <ac:spMk id="17" creationId="{326E8CE0-004A-4B52-B74A-A1DB3A1E3029}"/>
          </ac:spMkLst>
        </pc:spChg>
        <pc:spChg chg="add">
          <ac:chgData name="Yash Kasture" userId="3b0fabc1e88f0154" providerId="Windows Live" clId="Web-{0A5BF69B-D13D-48D5-B6F7-D3DF704BC7DB}" dt="2019-06-03T11:46:53.822" v="5024"/>
          <ac:spMkLst>
            <pc:docMk/>
            <pc:sldMk cId="4257188109" sldId="270"/>
            <ac:spMk id="18" creationId="{B2205F6E-03C6-4E92-877C-E2482F6599AA}"/>
          </ac:spMkLst>
        </pc:spChg>
        <pc:spChg chg="add del">
          <ac:chgData name="Yash Kasture" userId="3b0fabc1e88f0154" providerId="Windows Live" clId="Web-{0A5BF69B-D13D-48D5-B6F7-D3DF704BC7DB}" dt="2019-06-03T11:46:24.166" v="5017"/>
          <ac:spMkLst>
            <pc:docMk/>
            <pc:sldMk cId="4257188109" sldId="270"/>
            <ac:spMk id="21" creationId="{03E8462A-FEBA-4848-81CC-3F8DA3E477BE}"/>
          </ac:spMkLst>
        </pc:spChg>
        <pc:spChg chg="add del">
          <ac:chgData name="Yash Kasture" userId="3b0fabc1e88f0154" providerId="Windows Live" clId="Web-{0A5BF69B-D13D-48D5-B6F7-D3DF704BC7DB}" dt="2019-06-03T11:46:24.166" v="5017"/>
          <ac:spMkLst>
            <pc:docMk/>
            <pc:sldMk cId="4257188109" sldId="270"/>
            <ac:spMk id="34" creationId="{7941F9B1-B01B-4A84-89D9-B169AEB4E456}"/>
          </ac:spMkLst>
        </pc:spChg>
        <pc:grpChg chg="add del">
          <ac:chgData name="Yash Kasture" userId="3b0fabc1e88f0154" providerId="Windows Live" clId="Web-{0A5BF69B-D13D-48D5-B6F7-D3DF704BC7DB}" dt="2019-06-03T11:46:24.166" v="5017"/>
          <ac:grpSpMkLst>
            <pc:docMk/>
            <pc:sldMk cId="4257188109" sldId="270"/>
            <ac:grpSpMk id="9" creationId="{609316A9-990D-4EC3-A671-70EE5C1493A4}"/>
          </ac:grpSpMkLst>
        </pc:grpChg>
        <pc:grpChg chg="add del">
          <ac:chgData name="Yash Kasture" userId="3b0fabc1e88f0154" providerId="Windows Live" clId="Web-{0A5BF69B-D13D-48D5-B6F7-D3DF704BC7DB}" dt="2019-06-03T11:46:24.166" v="5017"/>
          <ac:grpSpMkLst>
            <pc:docMk/>
            <pc:sldMk cId="4257188109" sldId="270"/>
            <ac:grpSpMk id="23" creationId="{2109F83F-40FE-4DB3-84CC-09FB3340D06D}"/>
          </ac:grpSpMkLst>
        </pc:grpChg>
        <pc:picChg chg="add del mod ord">
          <ac:chgData name="Yash Kasture" userId="3b0fabc1e88f0154" providerId="Windows Live" clId="Web-{0A5BF69B-D13D-48D5-B6F7-D3DF704BC7DB}" dt="2019-06-03T11:46:53.822" v="5024"/>
          <ac:picMkLst>
            <pc:docMk/>
            <pc:sldMk cId="4257188109" sldId="270"/>
            <ac:picMk id="4" creationId="{8F2C1F53-E1C9-4F8C-9691-622CC819DB48}"/>
          </ac:picMkLst>
        </pc:picChg>
        <pc:picChg chg="add del">
          <ac:chgData name="Yash Kasture" userId="3b0fabc1e88f0154" providerId="Windows Live" clId="Web-{0A5BF69B-D13D-48D5-B6F7-D3DF704BC7DB}" dt="2019-06-03T11:46:36.682" v="5019"/>
          <ac:picMkLst>
            <pc:docMk/>
            <pc:sldMk cId="4257188109" sldId="270"/>
            <ac:picMk id="7" creationId="{8F2C1F53-E1C9-4F8C-9691-622CC819DB48}"/>
          </ac:picMkLst>
        </pc:picChg>
        <pc:picChg chg="add del">
          <ac:chgData name="Yash Kasture" userId="3b0fabc1e88f0154" providerId="Windows Live" clId="Web-{0A5BF69B-D13D-48D5-B6F7-D3DF704BC7DB}" dt="2019-06-03T11:46:40.885" v="5021"/>
          <ac:picMkLst>
            <pc:docMk/>
            <pc:sldMk cId="4257188109" sldId="270"/>
            <ac:picMk id="10" creationId="{8F2C1F53-E1C9-4F8C-9691-622CC819DB48}"/>
          </ac:picMkLst>
        </pc:picChg>
        <pc:picChg chg="add del">
          <ac:chgData name="Yash Kasture" userId="3b0fabc1e88f0154" providerId="Windows Live" clId="Web-{0A5BF69B-D13D-48D5-B6F7-D3DF704BC7DB}" dt="2019-06-03T11:46:53.791" v="5023"/>
          <ac:picMkLst>
            <pc:docMk/>
            <pc:sldMk cId="4257188109" sldId="270"/>
            <ac:picMk id="13" creationId="{8F2C1F53-E1C9-4F8C-9691-622CC819DB48}"/>
          </ac:picMkLst>
        </pc:picChg>
        <pc:picChg chg="add">
          <ac:chgData name="Yash Kasture" userId="3b0fabc1e88f0154" providerId="Windows Live" clId="Web-{0A5BF69B-D13D-48D5-B6F7-D3DF704BC7DB}" dt="2019-06-03T11:46:53.822" v="5024"/>
          <ac:picMkLst>
            <pc:docMk/>
            <pc:sldMk cId="4257188109" sldId="270"/>
            <ac:picMk id="19" creationId="{8F2C1F53-E1C9-4F8C-9691-622CC819DB48}"/>
          </ac:picMkLst>
        </pc:picChg>
      </pc:sldChg>
    </pc:docChg>
  </pc:docChgLst>
  <pc:docChgLst>
    <pc:chgData name="Yash Kasture" userId="3b0fabc1e88f0154" providerId="Windows Live" clId="Web-{8FF7343C-CFE8-4571-90A3-6869E02BFBD8}"/>
    <pc:docChg chg="addSld modSld">
      <pc:chgData name="Yash Kasture" userId="3b0fabc1e88f0154" providerId="Windows Live" clId="Web-{8FF7343C-CFE8-4571-90A3-6869E02BFBD8}" dt="2019-06-03T12:32:36.217" v="397" actId="20577"/>
      <pc:docMkLst>
        <pc:docMk/>
      </pc:docMkLst>
      <pc:sldChg chg="modSp">
        <pc:chgData name="Yash Kasture" userId="3b0fabc1e88f0154" providerId="Windows Live" clId="Web-{8FF7343C-CFE8-4571-90A3-6869E02BFBD8}" dt="2019-06-03T12:25:59.555" v="313" actId="14100"/>
        <pc:sldMkLst>
          <pc:docMk/>
          <pc:sldMk cId="3298702682" sldId="271"/>
        </pc:sldMkLst>
        <pc:spChg chg="mod">
          <ac:chgData name="Yash Kasture" userId="3b0fabc1e88f0154" providerId="Windows Live" clId="Web-{8FF7343C-CFE8-4571-90A3-6869E02BFBD8}" dt="2019-06-03T12:24:12.413" v="233" actId="14100"/>
          <ac:spMkLst>
            <pc:docMk/>
            <pc:sldMk cId="3298702682" sldId="271"/>
            <ac:spMk id="2" creationId="{63E057E0-C76A-4304-BEED-B608CDE16917}"/>
          </ac:spMkLst>
        </pc:spChg>
        <pc:spChg chg="mod">
          <ac:chgData name="Yash Kasture" userId="3b0fabc1e88f0154" providerId="Windows Live" clId="Web-{8FF7343C-CFE8-4571-90A3-6869E02BFBD8}" dt="2019-06-03T12:25:59.555" v="313" actId="14100"/>
          <ac:spMkLst>
            <pc:docMk/>
            <pc:sldMk cId="3298702682" sldId="271"/>
            <ac:spMk id="3" creationId="{40032BCF-6CD1-47CB-9DEE-C6A541AEA32B}"/>
          </ac:spMkLst>
        </pc:spChg>
      </pc:sldChg>
      <pc:sldChg chg="addSp modSp new">
        <pc:chgData name="Yash Kasture" userId="3b0fabc1e88f0154" providerId="Windows Live" clId="Web-{8FF7343C-CFE8-4571-90A3-6869E02BFBD8}" dt="2019-06-03T12:32:36.217" v="396" actId="20577"/>
        <pc:sldMkLst>
          <pc:docMk/>
          <pc:sldMk cId="3422651732" sldId="272"/>
        </pc:sldMkLst>
        <pc:spChg chg="mod">
          <ac:chgData name="Yash Kasture" userId="3b0fabc1e88f0154" providerId="Windows Live" clId="Web-{8FF7343C-CFE8-4571-90A3-6869E02BFBD8}" dt="2019-06-03T12:26:51.462" v="317" actId="14100"/>
          <ac:spMkLst>
            <pc:docMk/>
            <pc:sldMk cId="3422651732" sldId="272"/>
            <ac:spMk id="2" creationId="{CCEED276-EC63-412A-920E-5DFD8B0CFB02}"/>
          </ac:spMkLst>
        </pc:spChg>
        <pc:spChg chg="mod">
          <ac:chgData name="Yash Kasture" userId="3b0fabc1e88f0154" providerId="Windows Live" clId="Web-{8FF7343C-CFE8-4571-90A3-6869E02BFBD8}" dt="2019-06-03T12:32:36.217" v="396" actId="20577"/>
          <ac:spMkLst>
            <pc:docMk/>
            <pc:sldMk cId="3422651732" sldId="272"/>
            <ac:spMk id="3" creationId="{9DDCFB7A-47F3-4FB5-A507-D20EECDF0F3A}"/>
          </ac:spMkLst>
        </pc:spChg>
        <pc:picChg chg="add mod">
          <ac:chgData name="Yash Kasture" userId="3b0fabc1e88f0154" providerId="Windows Live" clId="Web-{8FF7343C-CFE8-4571-90A3-6869E02BFBD8}" dt="2019-06-03T12:31:57.076" v="372" actId="14100"/>
          <ac:picMkLst>
            <pc:docMk/>
            <pc:sldMk cId="3422651732" sldId="272"/>
            <ac:picMk id="4" creationId="{5E35683A-A17C-407C-9F8A-12F9A50DED2E}"/>
          </ac:picMkLst>
        </pc:picChg>
      </pc:sldChg>
    </pc:docChg>
  </pc:docChgLst>
  <pc:docChgLst>
    <pc:chgData clId="Web-{0A5BF69B-D13D-48D5-B6F7-D3DF704BC7DB}"/>
    <pc:docChg chg="modSld">
      <pc:chgData name="" userId="" providerId="" clId="Web-{0A5BF69B-D13D-48D5-B6F7-D3DF704BC7DB}" dt="2019-06-03T09:52:11.793" v="1" actId="20577"/>
      <pc:docMkLst>
        <pc:docMk/>
      </pc:docMkLst>
      <pc:sldChg chg="modSp">
        <pc:chgData name="" userId="" providerId="" clId="Web-{0A5BF69B-D13D-48D5-B6F7-D3DF704BC7DB}" dt="2019-06-03T09:52:11.777" v="0" actId="20577"/>
        <pc:sldMkLst>
          <pc:docMk/>
          <pc:sldMk cId="3360358431" sldId="265"/>
        </pc:sldMkLst>
        <pc:spChg chg="mod">
          <ac:chgData name="" userId="" providerId="" clId="Web-{0A5BF69B-D13D-48D5-B6F7-D3DF704BC7DB}" dt="2019-06-03T09:52:11.777" v="0" actId="20577"/>
          <ac:spMkLst>
            <pc:docMk/>
            <pc:sldMk cId="3360358431" sldId="265"/>
            <ac:spMk id="3" creationId="{011A27C9-B3EE-444A-8C3A-D8B7052A97D4}"/>
          </ac:spMkLst>
        </pc:spChg>
      </pc:sldChg>
    </pc:docChg>
  </pc:docChgLst>
  <pc:docChgLst>
    <pc:chgData name="Yash Kasture" userId="3b0fabc1e88f0154" providerId="Windows Live" clId="Web-{C24253D1-BD21-4B4C-A028-2166A6BBB45E}"/>
    <pc:docChg chg="addSld modSld sldOrd">
      <pc:chgData name="Yash Kasture" userId="3b0fabc1e88f0154" providerId="Windows Live" clId="Web-{C24253D1-BD21-4B4C-A028-2166A6BBB45E}" dt="2019-06-05T08:45:26.580" v="1399"/>
      <pc:docMkLst>
        <pc:docMk/>
      </pc:docMkLst>
      <pc:sldChg chg="modSp">
        <pc:chgData name="Yash Kasture" userId="3b0fabc1e88f0154" providerId="Windows Live" clId="Web-{C24253D1-BD21-4B4C-A028-2166A6BBB45E}" dt="2019-06-05T08:38:55.064" v="1268" actId="20577"/>
        <pc:sldMkLst>
          <pc:docMk/>
          <pc:sldMk cId="521040635" sldId="256"/>
        </pc:sldMkLst>
        <pc:spChg chg="mod">
          <ac:chgData name="Yash Kasture" userId="3b0fabc1e88f0154" providerId="Windows Live" clId="Web-{C24253D1-BD21-4B4C-A028-2166A6BBB45E}" dt="2019-06-05T08:38:55.064" v="1268" actId="20577"/>
          <ac:spMkLst>
            <pc:docMk/>
            <pc:sldMk cId="521040635" sldId="256"/>
            <ac:spMk id="3" creationId="{00000000-0000-0000-0000-000000000000}"/>
          </ac:spMkLst>
        </pc:spChg>
      </pc:sldChg>
      <pc:sldChg chg="modSp">
        <pc:chgData name="Yash Kasture" userId="3b0fabc1e88f0154" providerId="Windows Live" clId="Web-{C24253D1-BD21-4B4C-A028-2166A6BBB45E}" dt="2019-06-05T08:31:27.563" v="1239" actId="20577"/>
        <pc:sldMkLst>
          <pc:docMk/>
          <pc:sldMk cId="515873940" sldId="260"/>
        </pc:sldMkLst>
        <pc:spChg chg="mod">
          <ac:chgData name="Yash Kasture" userId="3b0fabc1e88f0154" providerId="Windows Live" clId="Web-{C24253D1-BD21-4B4C-A028-2166A6BBB45E}" dt="2019-06-05T08:31:27.563" v="1239" actId="20577"/>
          <ac:spMkLst>
            <pc:docMk/>
            <pc:sldMk cId="515873940" sldId="260"/>
            <ac:spMk id="3" creationId="{8201574B-157E-477A-8620-C1ADC8730666}"/>
          </ac:spMkLst>
        </pc:spChg>
      </pc:sldChg>
      <pc:sldChg chg="addSp delSp modSp">
        <pc:chgData name="Yash Kasture" userId="3b0fabc1e88f0154" providerId="Windows Live" clId="Web-{C24253D1-BD21-4B4C-A028-2166A6BBB45E}" dt="2019-06-05T07:49:07.043" v="398" actId="14100"/>
        <pc:sldMkLst>
          <pc:docMk/>
          <pc:sldMk cId="64800577" sldId="261"/>
        </pc:sldMkLst>
        <pc:spChg chg="add del mod">
          <ac:chgData name="Yash Kasture" userId="3b0fabc1e88f0154" providerId="Windows Live" clId="Web-{C24253D1-BD21-4B4C-A028-2166A6BBB45E}" dt="2019-06-05T07:48:31.840" v="392"/>
          <ac:spMkLst>
            <pc:docMk/>
            <pc:sldMk cId="64800577" sldId="261"/>
            <ac:spMk id="4" creationId="{639C6FC0-61E6-4151-9981-2D4C73A712C8}"/>
          </ac:spMkLst>
        </pc:spChg>
        <pc:spChg chg="add del mod">
          <ac:chgData name="Yash Kasture" userId="3b0fabc1e88f0154" providerId="Windows Live" clId="Web-{C24253D1-BD21-4B4C-A028-2166A6BBB45E}" dt="2019-06-05T07:48:51.949" v="394"/>
          <ac:spMkLst>
            <pc:docMk/>
            <pc:sldMk cId="64800577" sldId="261"/>
            <ac:spMk id="6" creationId="{F105C317-FE6E-4DEB-BBF6-494836BC1786}"/>
          </ac:spMkLst>
        </pc:spChg>
        <pc:picChg chg="add mod ord">
          <ac:chgData name="Yash Kasture" userId="3b0fabc1e88f0154" providerId="Windows Live" clId="Web-{C24253D1-BD21-4B4C-A028-2166A6BBB45E}" dt="2019-06-05T07:49:07.043" v="398" actId="14100"/>
          <ac:picMkLst>
            <pc:docMk/>
            <pc:sldMk cId="64800577" sldId="261"/>
            <ac:picMk id="7" creationId="{543DA3DD-28E9-4875-A214-6E333B771E11}"/>
          </ac:picMkLst>
        </pc:picChg>
        <pc:picChg chg="add del">
          <ac:chgData name="Yash Kasture" userId="3b0fabc1e88f0154" providerId="Windows Live" clId="Web-{C24253D1-BD21-4B4C-A028-2166A6BBB45E}" dt="2019-06-05T07:48:39.246" v="393"/>
          <ac:picMkLst>
            <pc:docMk/>
            <pc:sldMk cId="64800577" sldId="261"/>
            <ac:picMk id="12" creationId="{F1F80B05-BBC4-44A8-9D96-7F231C19B243}"/>
          </ac:picMkLst>
        </pc:picChg>
      </pc:sldChg>
      <pc:sldChg chg="modSp">
        <pc:chgData name="Yash Kasture" userId="3b0fabc1e88f0154" providerId="Windows Live" clId="Web-{C24253D1-BD21-4B4C-A028-2166A6BBB45E}" dt="2019-06-05T08:31:16.625" v="1230" actId="20577"/>
        <pc:sldMkLst>
          <pc:docMk/>
          <pc:sldMk cId="1779489596" sldId="263"/>
        </pc:sldMkLst>
        <pc:spChg chg="mod">
          <ac:chgData name="Yash Kasture" userId="3b0fabc1e88f0154" providerId="Windows Live" clId="Web-{C24253D1-BD21-4B4C-A028-2166A6BBB45E}" dt="2019-06-05T08:31:16.625" v="1230" actId="20577"/>
          <ac:spMkLst>
            <pc:docMk/>
            <pc:sldMk cId="1779489596" sldId="263"/>
            <ac:spMk id="3" creationId="{13809A38-C0E6-4B25-A41E-52A4F499FAE3}"/>
          </ac:spMkLst>
        </pc:spChg>
      </pc:sldChg>
      <pc:sldChg chg="modSp">
        <pc:chgData name="Yash Kasture" userId="3b0fabc1e88f0154" providerId="Windows Live" clId="Web-{C24253D1-BD21-4B4C-A028-2166A6BBB45E}" dt="2019-06-05T08:30:57.969" v="1211" actId="20577"/>
        <pc:sldMkLst>
          <pc:docMk/>
          <pc:sldMk cId="265445822" sldId="264"/>
        </pc:sldMkLst>
        <pc:spChg chg="mod">
          <ac:chgData name="Yash Kasture" userId="3b0fabc1e88f0154" providerId="Windows Live" clId="Web-{C24253D1-BD21-4B4C-A028-2166A6BBB45E}" dt="2019-06-05T08:30:57.969" v="1211" actId="20577"/>
          <ac:spMkLst>
            <pc:docMk/>
            <pc:sldMk cId="265445822" sldId="264"/>
            <ac:spMk id="3" creationId="{1602D236-1714-435B-9ABC-5CFCAC138201}"/>
          </ac:spMkLst>
        </pc:spChg>
      </pc:sldChg>
      <pc:sldChg chg="modSp">
        <pc:chgData name="Yash Kasture" userId="3b0fabc1e88f0154" providerId="Windows Live" clId="Web-{C24253D1-BD21-4B4C-A028-2166A6BBB45E}" dt="2019-06-05T08:30:50.407" v="1204" actId="20577"/>
        <pc:sldMkLst>
          <pc:docMk/>
          <pc:sldMk cId="3360358431" sldId="265"/>
        </pc:sldMkLst>
        <pc:spChg chg="mod">
          <ac:chgData name="Yash Kasture" userId="3b0fabc1e88f0154" providerId="Windows Live" clId="Web-{C24253D1-BD21-4B4C-A028-2166A6BBB45E}" dt="2019-06-05T08:30:50.407" v="1204" actId="20577"/>
          <ac:spMkLst>
            <pc:docMk/>
            <pc:sldMk cId="3360358431" sldId="265"/>
            <ac:spMk id="3" creationId="{011A27C9-B3EE-444A-8C3A-D8B7052A97D4}"/>
          </ac:spMkLst>
        </pc:spChg>
      </pc:sldChg>
      <pc:sldChg chg="addSp delSp modSp">
        <pc:chgData name="Yash Kasture" userId="3b0fabc1e88f0154" providerId="Windows Live" clId="Web-{C24253D1-BD21-4B4C-A028-2166A6BBB45E}" dt="2019-06-05T01:16:38.579" v="62" actId="1076"/>
        <pc:sldMkLst>
          <pc:docMk/>
          <pc:sldMk cId="1115687366" sldId="267"/>
        </pc:sldMkLst>
        <pc:spChg chg="add del mod">
          <ac:chgData name="Yash Kasture" userId="3b0fabc1e88f0154" providerId="Windows Live" clId="Web-{C24253D1-BD21-4B4C-A028-2166A6BBB45E}" dt="2019-06-05T01:16:04.438" v="55"/>
          <ac:spMkLst>
            <pc:docMk/>
            <pc:sldMk cId="1115687366" sldId="267"/>
            <ac:spMk id="5" creationId="{BDF7AC52-D45E-4BFD-87CE-79DD8DBECD0E}"/>
          </ac:spMkLst>
        </pc:spChg>
        <pc:picChg chg="del">
          <ac:chgData name="Yash Kasture" userId="3b0fabc1e88f0154" providerId="Windows Live" clId="Web-{C24253D1-BD21-4B4C-A028-2166A6BBB45E}" dt="2019-06-05T01:12:21.493" v="54"/>
          <ac:picMkLst>
            <pc:docMk/>
            <pc:sldMk cId="1115687366" sldId="267"/>
            <ac:picMk id="4" creationId="{9A96F825-AF4E-4095-8DD2-23F043F03823}"/>
          </ac:picMkLst>
        </pc:picChg>
        <pc:picChg chg="add mod ord">
          <ac:chgData name="Yash Kasture" userId="3b0fabc1e88f0154" providerId="Windows Live" clId="Web-{C24253D1-BD21-4B4C-A028-2166A6BBB45E}" dt="2019-06-05T01:16:38.579" v="62" actId="1076"/>
          <ac:picMkLst>
            <pc:docMk/>
            <pc:sldMk cId="1115687366" sldId="267"/>
            <ac:picMk id="7" creationId="{195361DF-F056-4E96-8BBB-09D147593094}"/>
          </ac:picMkLst>
        </pc:picChg>
        <pc:picChg chg="add mod">
          <ac:chgData name="Yash Kasture" userId="3b0fabc1e88f0154" providerId="Windows Live" clId="Web-{C24253D1-BD21-4B4C-A028-2166A6BBB45E}" dt="2019-06-05T01:16:36.110" v="61" actId="1076"/>
          <ac:picMkLst>
            <pc:docMk/>
            <pc:sldMk cId="1115687366" sldId="267"/>
            <ac:picMk id="9" creationId="{7719E1B5-8F7B-4566-9F3D-10C5CD3767C2}"/>
          </ac:picMkLst>
        </pc:picChg>
      </pc:sldChg>
      <pc:sldChg chg="addSp delSp modSp mod modClrScheme chgLayout">
        <pc:chgData name="Yash Kasture" userId="3b0fabc1e88f0154" providerId="Windows Live" clId="Web-{C24253D1-BD21-4B4C-A028-2166A6BBB45E}" dt="2019-06-05T08:17:19.202" v="783"/>
        <pc:sldMkLst>
          <pc:docMk/>
          <pc:sldMk cId="986061334" sldId="268"/>
        </pc:sldMkLst>
        <pc:spChg chg="mod ord">
          <ac:chgData name="Yash Kasture" userId="3b0fabc1e88f0154" providerId="Windows Live" clId="Web-{C24253D1-BD21-4B4C-A028-2166A6BBB45E}" dt="2019-06-05T08:17:19.202" v="783"/>
          <ac:spMkLst>
            <pc:docMk/>
            <pc:sldMk cId="986061334" sldId="268"/>
            <ac:spMk id="2" creationId="{F852AD23-0DE1-4745-B7F2-E3333BD196A3}"/>
          </ac:spMkLst>
        </pc:spChg>
        <pc:spChg chg="mod ord">
          <ac:chgData name="Yash Kasture" userId="3b0fabc1e88f0154" providerId="Windows Live" clId="Web-{C24253D1-BD21-4B4C-A028-2166A6BBB45E}" dt="2019-06-05T08:17:19.202" v="783"/>
          <ac:spMkLst>
            <pc:docMk/>
            <pc:sldMk cId="986061334" sldId="268"/>
            <ac:spMk id="3" creationId="{3AD91B99-DA9F-4F09-ACA5-EAA92A1ED1C2}"/>
          </ac:spMkLst>
        </pc:spChg>
        <pc:spChg chg="del mod">
          <ac:chgData name="Yash Kasture" userId="3b0fabc1e88f0154" providerId="Windows Live" clId="Web-{C24253D1-BD21-4B4C-A028-2166A6BBB45E}" dt="2019-06-05T08:17:19.202" v="783"/>
          <ac:spMkLst>
            <pc:docMk/>
            <pc:sldMk cId="986061334" sldId="268"/>
            <ac:spMk id="7" creationId="{70F2F733-CDBE-4D2A-9AFC-637BFD2A7E07}"/>
          </ac:spMkLst>
        </pc:spChg>
        <pc:picChg chg="add del mod">
          <ac:chgData name="Yash Kasture" userId="3b0fabc1e88f0154" providerId="Windows Live" clId="Web-{C24253D1-BD21-4B4C-A028-2166A6BBB45E}" dt="2019-06-05T08:14:53.811" v="758"/>
          <ac:picMkLst>
            <pc:docMk/>
            <pc:sldMk cId="986061334" sldId="268"/>
            <ac:picMk id="4" creationId="{F6C14712-4521-48AB-A16E-FF06BA186D12}"/>
          </ac:picMkLst>
        </pc:picChg>
        <pc:picChg chg="del">
          <ac:chgData name="Yash Kasture" userId="3b0fabc1e88f0154" providerId="Windows Live" clId="Web-{C24253D1-BD21-4B4C-A028-2166A6BBB45E}" dt="2019-06-05T01:16:52.345" v="63"/>
          <ac:picMkLst>
            <pc:docMk/>
            <pc:sldMk cId="986061334" sldId="268"/>
            <ac:picMk id="5" creationId="{1CCBC84A-C8F9-427F-9872-8133BF84E31C}"/>
          </ac:picMkLst>
        </pc:picChg>
      </pc:sldChg>
      <pc:sldChg chg="modSp">
        <pc:chgData name="Yash Kasture" userId="3b0fabc1e88f0154" providerId="Windows Live" clId="Web-{C24253D1-BD21-4B4C-A028-2166A6BBB45E}" dt="2019-06-05T08:30:36.891" v="1200" actId="20577"/>
        <pc:sldMkLst>
          <pc:docMk/>
          <pc:sldMk cId="3255210571" sldId="269"/>
        </pc:sldMkLst>
        <pc:spChg chg="mod">
          <ac:chgData name="Yash Kasture" userId="3b0fabc1e88f0154" providerId="Windows Live" clId="Web-{C24253D1-BD21-4B4C-A028-2166A6BBB45E}" dt="2019-06-05T08:30:36.891" v="1200" actId="20577"/>
          <ac:spMkLst>
            <pc:docMk/>
            <pc:sldMk cId="3255210571" sldId="269"/>
            <ac:spMk id="3" creationId="{C70488C8-4BE8-44ED-9C49-50F764010087}"/>
          </ac:spMkLst>
        </pc:spChg>
      </pc:sldChg>
      <pc:sldChg chg="addSp delSp modSp">
        <pc:chgData name="Yash Kasture" userId="3b0fabc1e88f0154" providerId="Windows Live" clId="Web-{C24253D1-BD21-4B4C-A028-2166A6BBB45E}" dt="2019-06-05T07:50:55.965" v="413" actId="1076"/>
        <pc:sldMkLst>
          <pc:docMk/>
          <pc:sldMk cId="4257188109" sldId="270"/>
        </pc:sldMkLst>
        <pc:picChg chg="add mod">
          <ac:chgData name="Yash Kasture" userId="3b0fabc1e88f0154" providerId="Windows Live" clId="Web-{C24253D1-BD21-4B4C-A028-2166A6BBB45E}" dt="2019-06-05T07:50:37.871" v="407" actId="14100"/>
          <ac:picMkLst>
            <pc:docMk/>
            <pc:sldMk cId="4257188109" sldId="270"/>
            <ac:picMk id="4" creationId="{DC8CFC5A-7E91-4858-B4A4-431901268B39}"/>
          </ac:picMkLst>
        </pc:picChg>
        <pc:picChg chg="add mod">
          <ac:chgData name="Yash Kasture" userId="3b0fabc1e88f0154" providerId="Windows Live" clId="Web-{C24253D1-BD21-4B4C-A028-2166A6BBB45E}" dt="2019-06-05T07:50:55.965" v="413" actId="1076"/>
          <ac:picMkLst>
            <pc:docMk/>
            <pc:sldMk cId="4257188109" sldId="270"/>
            <ac:picMk id="6" creationId="{CD795FAA-CE81-4F8D-A6F6-16ECB0AAA70F}"/>
          </ac:picMkLst>
        </pc:picChg>
        <pc:picChg chg="del">
          <ac:chgData name="Yash Kasture" userId="3b0fabc1e88f0154" providerId="Windows Live" clId="Web-{C24253D1-BD21-4B4C-A028-2166A6BBB45E}" dt="2019-06-05T07:49:31.371" v="399"/>
          <ac:picMkLst>
            <pc:docMk/>
            <pc:sldMk cId="4257188109" sldId="270"/>
            <ac:picMk id="19" creationId="{8F2C1F53-E1C9-4F8C-9691-622CC819DB48}"/>
          </ac:picMkLst>
        </pc:picChg>
      </pc:sldChg>
      <pc:sldChg chg="modSp">
        <pc:chgData name="Yash Kasture" userId="3b0fabc1e88f0154" providerId="Windows Live" clId="Web-{C24253D1-BD21-4B4C-A028-2166A6BBB45E}" dt="2019-06-05T08:30:22.563" v="1192" actId="20577"/>
        <pc:sldMkLst>
          <pc:docMk/>
          <pc:sldMk cId="3422651732" sldId="272"/>
        </pc:sldMkLst>
        <pc:spChg chg="mod">
          <ac:chgData name="Yash Kasture" userId="3b0fabc1e88f0154" providerId="Windows Live" clId="Web-{C24253D1-BD21-4B4C-A028-2166A6BBB45E}" dt="2019-06-05T08:30:22.563" v="1192" actId="20577"/>
          <ac:spMkLst>
            <pc:docMk/>
            <pc:sldMk cId="3422651732" sldId="272"/>
            <ac:spMk id="3" creationId="{9DDCFB7A-47F3-4FB5-A507-D20EECDF0F3A}"/>
          </ac:spMkLst>
        </pc:spChg>
        <pc:picChg chg="mod">
          <ac:chgData name="Yash Kasture" userId="3b0fabc1e88f0154" providerId="Windows Live" clId="Web-{C24253D1-BD21-4B4C-A028-2166A6BBB45E}" dt="2019-06-05T07:32:21.479" v="96" actId="1076"/>
          <ac:picMkLst>
            <pc:docMk/>
            <pc:sldMk cId="3422651732" sldId="272"/>
            <ac:picMk id="4" creationId="{5E35683A-A17C-407C-9F8A-12F9A50DED2E}"/>
          </ac:picMkLst>
        </pc:picChg>
      </pc:sldChg>
      <pc:sldChg chg="modSp">
        <pc:chgData name="Yash Kasture" userId="3b0fabc1e88f0154" providerId="Windows Live" clId="Web-{C24253D1-BD21-4B4C-A028-2166A6BBB45E}" dt="2019-06-05T08:30:13.360" v="1187" actId="20577"/>
        <pc:sldMkLst>
          <pc:docMk/>
          <pc:sldMk cId="2509711483" sldId="273"/>
        </pc:sldMkLst>
        <pc:spChg chg="mod">
          <ac:chgData name="Yash Kasture" userId="3b0fabc1e88f0154" providerId="Windows Live" clId="Web-{C24253D1-BD21-4B4C-A028-2166A6BBB45E}" dt="2019-06-05T08:30:13.360" v="1187" actId="20577"/>
          <ac:spMkLst>
            <pc:docMk/>
            <pc:sldMk cId="2509711483" sldId="273"/>
            <ac:spMk id="3" creationId="{0C2E18C9-DF17-41CA-9A8F-07685DFA8C88}"/>
          </ac:spMkLst>
        </pc:spChg>
      </pc:sldChg>
      <pc:sldChg chg="modSp">
        <pc:chgData name="Yash Kasture" userId="3b0fabc1e88f0154" providerId="Windows Live" clId="Web-{C24253D1-BD21-4B4C-A028-2166A6BBB45E}" dt="2019-06-05T08:30:03.563" v="1180" actId="20577"/>
        <pc:sldMkLst>
          <pc:docMk/>
          <pc:sldMk cId="2749194098" sldId="274"/>
        </pc:sldMkLst>
        <pc:spChg chg="mod">
          <ac:chgData name="Yash Kasture" userId="3b0fabc1e88f0154" providerId="Windows Live" clId="Web-{C24253D1-BD21-4B4C-A028-2166A6BBB45E}" dt="2019-06-05T08:30:03.563" v="1180" actId="20577"/>
          <ac:spMkLst>
            <pc:docMk/>
            <pc:sldMk cId="2749194098" sldId="274"/>
            <ac:spMk id="3" creationId="{7772DFAE-43A1-4CE5-8D1F-70CFE65A4419}"/>
          </ac:spMkLst>
        </pc:spChg>
      </pc:sldChg>
      <pc:sldChg chg="modSp">
        <pc:chgData name="Yash Kasture" userId="3b0fabc1e88f0154" providerId="Windows Live" clId="Web-{C24253D1-BD21-4B4C-A028-2166A6BBB45E}" dt="2019-06-05T08:30:00.547" v="1177" actId="20577"/>
        <pc:sldMkLst>
          <pc:docMk/>
          <pc:sldMk cId="3814971556" sldId="275"/>
        </pc:sldMkLst>
        <pc:spChg chg="mod">
          <ac:chgData name="Yash Kasture" userId="3b0fabc1e88f0154" providerId="Windows Live" clId="Web-{C24253D1-BD21-4B4C-A028-2166A6BBB45E}" dt="2019-06-05T08:30:00.547" v="1177" actId="20577"/>
          <ac:spMkLst>
            <pc:docMk/>
            <pc:sldMk cId="3814971556" sldId="275"/>
            <ac:spMk id="3" creationId="{5A043072-120B-4E3D-BFB3-4E4CAEA01FDC}"/>
          </ac:spMkLst>
        </pc:spChg>
      </pc:sldChg>
      <pc:sldChg chg="addSp delSp modSp">
        <pc:chgData name="Yash Kasture" userId="3b0fabc1e88f0154" providerId="Windows Live" clId="Web-{C24253D1-BD21-4B4C-A028-2166A6BBB45E}" dt="2019-06-05T08:01:23.904" v="439" actId="20577"/>
        <pc:sldMkLst>
          <pc:docMk/>
          <pc:sldMk cId="1217965728" sldId="276"/>
        </pc:sldMkLst>
        <pc:spChg chg="mod ord">
          <ac:chgData name="Yash Kasture" userId="3b0fabc1e88f0154" providerId="Windows Live" clId="Web-{C24253D1-BD21-4B4C-A028-2166A6BBB45E}" dt="2019-06-05T08:01:23.904" v="439" actId="20577"/>
          <ac:spMkLst>
            <pc:docMk/>
            <pc:sldMk cId="1217965728" sldId="276"/>
            <ac:spMk id="16" creationId="{30B863A8-35FF-48C3-9FC7-E8ED3F26FDB2}"/>
          </ac:spMkLst>
        </pc:spChg>
        <pc:picChg chg="add del mod">
          <ac:chgData name="Yash Kasture" userId="3b0fabc1e88f0154" providerId="Windows Live" clId="Web-{C24253D1-BD21-4B4C-A028-2166A6BBB45E}" dt="2019-06-05T07:59:24.763" v="422"/>
          <ac:picMkLst>
            <pc:docMk/>
            <pc:sldMk cId="1217965728" sldId="276"/>
            <ac:picMk id="3" creationId="{8AD41AA3-06D2-4BDB-8FCB-BFA0EBCCC226}"/>
          </ac:picMkLst>
        </pc:picChg>
        <pc:picChg chg="add del mod">
          <ac:chgData name="Yash Kasture" userId="3b0fabc1e88f0154" providerId="Windows Live" clId="Web-{C24253D1-BD21-4B4C-A028-2166A6BBB45E}" dt="2019-06-05T08:00:24.232" v="431"/>
          <ac:picMkLst>
            <pc:docMk/>
            <pc:sldMk cId="1217965728" sldId="276"/>
            <ac:picMk id="5" creationId="{8F0E88F0-527C-4709-81B0-7A98A795D59A}"/>
          </ac:picMkLst>
        </pc:picChg>
        <pc:picChg chg="add mod">
          <ac:chgData name="Yash Kasture" userId="3b0fabc1e88f0154" providerId="Windows Live" clId="Web-{C24253D1-BD21-4B4C-A028-2166A6BBB45E}" dt="2019-06-05T08:01:16.435" v="437" actId="1076"/>
          <ac:picMkLst>
            <pc:docMk/>
            <pc:sldMk cId="1217965728" sldId="276"/>
            <ac:picMk id="7" creationId="{863F1D3A-09D8-4BEE-883D-BC89F2CB70BD}"/>
          </ac:picMkLst>
        </pc:picChg>
        <pc:picChg chg="del">
          <ac:chgData name="Yash Kasture" userId="3b0fabc1e88f0154" providerId="Windows Live" clId="Web-{C24253D1-BD21-4B4C-A028-2166A6BBB45E}" dt="2019-06-05T07:41:51.074" v="390"/>
          <ac:picMkLst>
            <pc:docMk/>
            <pc:sldMk cId="1217965728" sldId="276"/>
            <ac:picMk id="14" creationId="{3A42F323-959E-4039-B6A7-6E2004DFF0F3}"/>
          </ac:picMkLst>
        </pc:picChg>
      </pc:sldChg>
      <pc:sldChg chg="addSp delSp modSp">
        <pc:chgData name="Yash Kasture" userId="3b0fabc1e88f0154" providerId="Windows Live" clId="Web-{C24253D1-BD21-4B4C-A028-2166A6BBB45E}" dt="2019-06-05T08:02:15.232" v="449" actId="14100"/>
        <pc:sldMkLst>
          <pc:docMk/>
          <pc:sldMk cId="3574194887" sldId="277"/>
        </pc:sldMkLst>
        <pc:picChg chg="add mod">
          <ac:chgData name="Yash Kasture" userId="3b0fabc1e88f0154" providerId="Windows Live" clId="Web-{C24253D1-BD21-4B4C-A028-2166A6BBB45E}" dt="2019-06-05T08:02:15.232" v="449" actId="14100"/>
          <ac:picMkLst>
            <pc:docMk/>
            <pc:sldMk cId="3574194887" sldId="277"/>
            <ac:picMk id="3" creationId="{F1CC3131-0282-4E9E-A1D9-89DF0FA3CA7E}"/>
          </ac:picMkLst>
        </pc:picChg>
        <pc:picChg chg="del">
          <ac:chgData name="Yash Kasture" userId="3b0fabc1e88f0154" providerId="Windows Live" clId="Web-{C24253D1-BD21-4B4C-A028-2166A6BBB45E}" dt="2019-06-05T08:01:40.544" v="442"/>
          <ac:picMkLst>
            <pc:docMk/>
            <pc:sldMk cId="3574194887" sldId="277"/>
            <ac:picMk id="7" creationId="{FE46C066-FECF-4CAF-BAD3-040BCCF871CA}"/>
          </ac:picMkLst>
        </pc:picChg>
      </pc:sldChg>
      <pc:sldChg chg="addSp delSp modSp">
        <pc:chgData name="Yash Kasture" userId="3b0fabc1e88f0154" providerId="Windows Live" clId="Web-{C24253D1-BD21-4B4C-A028-2166A6BBB45E}" dt="2019-06-05T08:06:15.014" v="570" actId="20577"/>
        <pc:sldMkLst>
          <pc:docMk/>
          <pc:sldMk cId="3215266890" sldId="278"/>
        </pc:sldMkLst>
        <pc:spChg chg="mod">
          <ac:chgData name="Yash Kasture" userId="3b0fabc1e88f0154" providerId="Windows Live" clId="Web-{C24253D1-BD21-4B4C-A028-2166A6BBB45E}" dt="2019-06-05T08:04:23.685" v="476" actId="1076"/>
          <ac:spMkLst>
            <pc:docMk/>
            <pc:sldMk cId="3215266890" sldId="278"/>
            <ac:spMk id="2" creationId="{F70D4D17-6B73-4983-96D5-EB3AACDB1B89}"/>
          </ac:spMkLst>
        </pc:spChg>
        <pc:spChg chg="mod">
          <ac:chgData name="Yash Kasture" userId="3b0fabc1e88f0154" providerId="Windows Live" clId="Web-{C24253D1-BD21-4B4C-A028-2166A6BBB45E}" dt="2019-06-05T08:06:15.014" v="570" actId="20577"/>
          <ac:spMkLst>
            <pc:docMk/>
            <pc:sldMk cId="3215266890" sldId="278"/>
            <ac:spMk id="9" creationId="{34F61548-B0D0-48DA-B842-3A67F4FCAF6E}"/>
          </ac:spMkLst>
        </pc:spChg>
        <pc:grpChg chg="add">
          <ac:chgData name="Yash Kasture" userId="3b0fabc1e88f0154" providerId="Windows Live" clId="Web-{C24253D1-BD21-4B4C-A028-2166A6BBB45E}" dt="2019-06-05T08:04:09.670" v="475"/>
          <ac:grpSpMkLst>
            <pc:docMk/>
            <pc:sldMk cId="3215266890" sldId="278"/>
            <ac:grpSpMk id="14" creationId="{B4DE830A-B531-4A3B-96F6-0ECE88B08555}"/>
          </ac:grpSpMkLst>
        </pc:grpChg>
        <pc:picChg chg="add mod">
          <ac:chgData name="Yash Kasture" userId="3b0fabc1e88f0154" providerId="Windows Live" clId="Web-{C24253D1-BD21-4B4C-A028-2166A6BBB45E}" dt="2019-06-05T08:04:09.670" v="475"/>
          <ac:picMkLst>
            <pc:docMk/>
            <pc:sldMk cId="3215266890" sldId="278"/>
            <ac:picMk id="3" creationId="{98248A1A-79E8-476F-A48A-6DDCD9F921D6}"/>
          </ac:picMkLst>
        </pc:picChg>
        <pc:picChg chg="del">
          <ac:chgData name="Yash Kasture" userId="3b0fabc1e88f0154" providerId="Windows Live" clId="Web-{C24253D1-BD21-4B4C-A028-2166A6BBB45E}" dt="2019-06-05T08:03:47.716" v="472"/>
          <ac:picMkLst>
            <pc:docMk/>
            <pc:sldMk cId="3215266890" sldId="278"/>
            <ac:picMk id="7" creationId="{59BE12FD-3359-4317-9413-6F436C8EFAFF}"/>
          </ac:picMkLst>
        </pc:picChg>
      </pc:sldChg>
      <pc:sldChg chg="addSp delSp modSp">
        <pc:chgData name="Yash Kasture" userId="3b0fabc1e88f0154" providerId="Windows Live" clId="Web-{C24253D1-BD21-4B4C-A028-2166A6BBB45E}" dt="2019-06-05T08:03:40.357" v="471" actId="1076"/>
        <pc:sldMkLst>
          <pc:docMk/>
          <pc:sldMk cId="1207193023" sldId="279"/>
        </pc:sldMkLst>
        <pc:spChg chg="mod ord">
          <ac:chgData name="Yash Kasture" userId="3b0fabc1e88f0154" providerId="Windows Live" clId="Web-{C24253D1-BD21-4B4C-A028-2166A6BBB45E}" dt="2019-06-05T08:03:23.185" v="465" actId="20577"/>
          <ac:spMkLst>
            <pc:docMk/>
            <pc:sldMk cId="1207193023" sldId="279"/>
            <ac:spMk id="9" creationId="{91BE918A-9768-4240-8946-EFF8C4EB88ED}"/>
          </ac:spMkLst>
        </pc:spChg>
        <pc:picChg chg="add mod">
          <ac:chgData name="Yash Kasture" userId="3b0fabc1e88f0154" providerId="Windows Live" clId="Web-{C24253D1-BD21-4B4C-A028-2166A6BBB45E}" dt="2019-06-05T08:03:40.357" v="471" actId="1076"/>
          <ac:picMkLst>
            <pc:docMk/>
            <pc:sldMk cId="1207193023" sldId="279"/>
            <ac:picMk id="3" creationId="{E36E2614-6D3D-4958-9E55-2FA3A1DFD8AF}"/>
          </ac:picMkLst>
        </pc:picChg>
        <pc:picChg chg="del">
          <ac:chgData name="Yash Kasture" userId="3b0fabc1e88f0154" providerId="Windows Live" clId="Web-{C24253D1-BD21-4B4C-A028-2166A6BBB45E}" dt="2019-06-05T08:02:22.638" v="450"/>
          <ac:picMkLst>
            <pc:docMk/>
            <pc:sldMk cId="1207193023" sldId="279"/>
            <ac:picMk id="7" creationId="{3D675C51-CA0E-4CF8-9BB7-F9C44177B0FF}"/>
          </ac:picMkLst>
        </pc:picChg>
      </pc:sldChg>
      <pc:sldChg chg="modSp">
        <pc:chgData name="Yash Kasture" userId="3b0fabc1e88f0154" providerId="Windows Live" clId="Web-{C24253D1-BD21-4B4C-A028-2166A6BBB45E}" dt="2019-06-05T08:29:48.938" v="1174" actId="20577"/>
        <pc:sldMkLst>
          <pc:docMk/>
          <pc:sldMk cId="3638678545" sldId="282"/>
        </pc:sldMkLst>
        <pc:spChg chg="mod">
          <ac:chgData name="Yash Kasture" userId="3b0fabc1e88f0154" providerId="Windows Live" clId="Web-{C24253D1-BD21-4B4C-A028-2166A6BBB45E}" dt="2019-06-05T08:29:48.938" v="1174" actId="20577"/>
          <ac:spMkLst>
            <pc:docMk/>
            <pc:sldMk cId="3638678545" sldId="282"/>
            <ac:spMk id="3" creationId="{B6270C1A-A9F9-4D11-B9ED-48861DC95C7E}"/>
          </ac:spMkLst>
        </pc:spChg>
      </pc:sldChg>
      <pc:sldChg chg="modSp">
        <pc:chgData name="Yash Kasture" userId="3b0fabc1e88f0154" providerId="Windows Live" clId="Web-{C24253D1-BD21-4B4C-A028-2166A6BBB45E}" dt="2019-06-05T08:08:51.467" v="612" actId="20577"/>
        <pc:sldMkLst>
          <pc:docMk/>
          <pc:sldMk cId="677388793" sldId="283"/>
        </pc:sldMkLst>
        <pc:spChg chg="mod">
          <ac:chgData name="Yash Kasture" userId="3b0fabc1e88f0154" providerId="Windows Live" clId="Web-{C24253D1-BD21-4B4C-A028-2166A6BBB45E}" dt="2019-06-05T08:08:51.467" v="612" actId="20577"/>
          <ac:spMkLst>
            <pc:docMk/>
            <pc:sldMk cId="677388793" sldId="283"/>
            <ac:spMk id="3" creationId="{459D1354-27FE-4258-9AED-959B626441DF}"/>
          </ac:spMkLst>
        </pc:spChg>
        <pc:picChg chg="mod">
          <ac:chgData name="Yash Kasture" userId="3b0fabc1e88f0154" providerId="Windows Live" clId="Web-{C24253D1-BD21-4B4C-A028-2166A6BBB45E}" dt="2019-06-05T08:06:34.451" v="573" actId="14100"/>
          <ac:picMkLst>
            <pc:docMk/>
            <pc:sldMk cId="677388793" sldId="283"/>
            <ac:picMk id="4" creationId="{DCF09BFB-F828-4BB6-B85A-5D0AF7DA9897}"/>
          </ac:picMkLst>
        </pc:picChg>
      </pc:sldChg>
      <pc:sldChg chg="modSp">
        <pc:chgData name="Yash Kasture" userId="3b0fabc1e88f0154" providerId="Windows Live" clId="Web-{C24253D1-BD21-4B4C-A028-2166A6BBB45E}" dt="2019-06-05T08:29:40.781" v="1171" actId="20577"/>
        <pc:sldMkLst>
          <pc:docMk/>
          <pc:sldMk cId="3012021313" sldId="285"/>
        </pc:sldMkLst>
        <pc:spChg chg="mod">
          <ac:chgData name="Yash Kasture" userId="3b0fabc1e88f0154" providerId="Windows Live" clId="Web-{C24253D1-BD21-4B4C-A028-2166A6BBB45E}" dt="2019-06-05T08:29:40.781" v="1171" actId="20577"/>
          <ac:spMkLst>
            <pc:docMk/>
            <pc:sldMk cId="3012021313" sldId="285"/>
            <ac:spMk id="3" creationId="{DD69DE90-2B42-40C6-9930-D6A0F80FB624}"/>
          </ac:spMkLst>
        </pc:spChg>
      </pc:sldChg>
      <pc:sldChg chg="addSp modSp new">
        <pc:chgData name="Yash Kasture" userId="3b0fabc1e88f0154" providerId="Windows Live" clId="Web-{C24253D1-BD21-4B4C-A028-2166A6BBB45E}" dt="2019-06-05T07:41:16.589" v="389" actId="14100"/>
        <pc:sldMkLst>
          <pc:docMk/>
          <pc:sldMk cId="4083119370" sldId="286"/>
        </pc:sldMkLst>
        <pc:spChg chg="mod">
          <ac:chgData name="Yash Kasture" userId="3b0fabc1e88f0154" providerId="Windows Live" clId="Web-{C24253D1-BD21-4B4C-A028-2166A6BBB45E}" dt="2019-06-05T07:36:47.590" v="204" actId="14100"/>
          <ac:spMkLst>
            <pc:docMk/>
            <pc:sldMk cId="4083119370" sldId="286"/>
            <ac:spMk id="2" creationId="{B61DFE50-70CE-425E-ACF0-6FCEE7EA52D4}"/>
          </ac:spMkLst>
        </pc:spChg>
        <pc:spChg chg="mod">
          <ac:chgData name="Yash Kasture" userId="3b0fabc1e88f0154" providerId="Windows Live" clId="Web-{C24253D1-BD21-4B4C-A028-2166A6BBB45E}" dt="2019-06-05T07:40:48.245" v="379" actId="20577"/>
          <ac:spMkLst>
            <pc:docMk/>
            <pc:sldMk cId="4083119370" sldId="286"/>
            <ac:spMk id="3" creationId="{2FDACC45-235A-42DD-BE20-BE3067450C5D}"/>
          </ac:spMkLst>
        </pc:spChg>
        <pc:picChg chg="add mod">
          <ac:chgData name="Yash Kasture" userId="3b0fabc1e88f0154" providerId="Windows Live" clId="Web-{C24253D1-BD21-4B4C-A028-2166A6BBB45E}" dt="2019-06-05T07:41:06.214" v="386" actId="1076"/>
          <ac:picMkLst>
            <pc:docMk/>
            <pc:sldMk cId="4083119370" sldId="286"/>
            <ac:picMk id="4" creationId="{A87CDBA0-4D4B-460E-858F-FD9EE754F760}"/>
          </ac:picMkLst>
        </pc:picChg>
        <pc:picChg chg="add mod">
          <ac:chgData name="Yash Kasture" userId="3b0fabc1e88f0154" providerId="Windows Live" clId="Web-{C24253D1-BD21-4B4C-A028-2166A6BBB45E}" dt="2019-06-05T07:41:16.589" v="389" actId="14100"/>
          <ac:picMkLst>
            <pc:docMk/>
            <pc:sldMk cId="4083119370" sldId="286"/>
            <ac:picMk id="6" creationId="{2F6C9C19-6CAA-45DA-9110-E88A56949B0D}"/>
          </ac:picMkLst>
        </pc:picChg>
      </pc:sldChg>
      <pc:sldChg chg="modSp new">
        <pc:chgData name="Yash Kasture" userId="3b0fabc1e88f0154" providerId="Windows Live" clId="Web-{C24253D1-BD21-4B4C-A028-2166A6BBB45E}" dt="2019-06-05T08:43:29.049" v="1356" actId="20577"/>
        <pc:sldMkLst>
          <pc:docMk/>
          <pc:sldMk cId="3282309591" sldId="287"/>
        </pc:sldMkLst>
        <pc:spChg chg="mod">
          <ac:chgData name="Yash Kasture" userId="3b0fabc1e88f0154" providerId="Windows Live" clId="Web-{C24253D1-BD21-4B4C-A028-2166A6BBB45E}" dt="2019-06-05T08:09:24.983" v="620" actId="20577"/>
          <ac:spMkLst>
            <pc:docMk/>
            <pc:sldMk cId="3282309591" sldId="287"/>
            <ac:spMk id="2" creationId="{A204B4A0-56E8-4134-B6B0-2184FE316162}"/>
          </ac:spMkLst>
        </pc:spChg>
        <pc:spChg chg="mod">
          <ac:chgData name="Yash Kasture" userId="3b0fabc1e88f0154" providerId="Windows Live" clId="Web-{C24253D1-BD21-4B4C-A028-2166A6BBB45E}" dt="2019-06-05T08:43:29.049" v="1356" actId="20577"/>
          <ac:spMkLst>
            <pc:docMk/>
            <pc:sldMk cId="3282309591" sldId="287"/>
            <ac:spMk id="3" creationId="{38B06A30-137D-4E92-BBF9-41757DDDD058}"/>
          </ac:spMkLst>
        </pc:spChg>
      </pc:sldChg>
      <pc:sldChg chg="addSp delSp modSp new mod modClrScheme chgLayout">
        <pc:chgData name="Yash Kasture" userId="3b0fabc1e88f0154" providerId="Windows Live" clId="Web-{C24253D1-BD21-4B4C-A028-2166A6BBB45E}" dt="2019-06-05T08:17:53.046" v="789" actId="1076"/>
        <pc:sldMkLst>
          <pc:docMk/>
          <pc:sldMk cId="1475433392" sldId="288"/>
        </pc:sldMkLst>
        <pc:spChg chg="mod ord">
          <ac:chgData name="Yash Kasture" userId="3b0fabc1e88f0154" providerId="Windows Live" clId="Web-{C24253D1-BD21-4B4C-A028-2166A6BBB45E}" dt="2019-06-05T08:16:18.686" v="761"/>
          <ac:spMkLst>
            <pc:docMk/>
            <pc:sldMk cId="1475433392" sldId="288"/>
            <ac:spMk id="2" creationId="{08B72529-6385-4F20-9B6E-6A508C0B0C27}"/>
          </ac:spMkLst>
        </pc:spChg>
        <pc:spChg chg="del mod ord">
          <ac:chgData name="Yash Kasture" userId="3b0fabc1e88f0154" providerId="Windows Live" clId="Web-{C24253D1-BD21-4B4C-A028-2166A6BBB45E}" dt="2019-06-05T08:15:49.546" v="759"/>
          <ac:spMkLst>
            <pc:docMk/>
            <pc:sldMk cId="1475433392" sldId="288"/>
            <ac:spMk id="3" creationId="{3BC334FB-DF4A-4EEF-9ADC-8F12A70662A3}"/>
          </ac:spMkLst>
        </pc:spChg>
        <pc:spChg chg="del">
          <ac:chgData name="Yash Kasture" userId="3b0fabc1e88f0154" providerId="Windows Live" clId="Web-{C24253D1-BD21-4B4C-A028-2166A6BBB45E}" dt="2019-06-05T08:14:42.233" v="757"/>
          <ac:spMkLst>
            <pc:docMk/>
            <pc:sldMk cId="1475433392" sldId="288"/>
            <ac:spMk id="4" creationId="{9584D4F9-5DB9-4A7C-A453-E0F03C217F01}"/>
          </ac:spMkLst>
        </pc:spChg>
        <pc:spChg chg="add mod ord">
          <ac:chgData name="Yash Kasture" userId="3b0fabc1e88f0154" providerId="Windows Live" clId="Web-{C24253D1-BD21-4B4C-A028-2166A6BBB45E}" dt="2019-06-05T08:17:45.952" v="787" actId="1076"/>
          <ac:spMkLst>
            <pc:docMk/>
            <pc:sldMk cId="1475433392" sldId="288"/>
            <ac:spMk id="7" creationId="{9AFA0F42-EBD0-43DD-B68B-8059E96A75F3}"/>
          </ac:spMkLst>
        </pc:spChg>
        <pc:picChg chg="add mod ord">
          <ac:chgData name="Yash Kasture" userId="3b0fabc1e88f0154" providerId="Windows Live" clId="Web-{C24253D1-BD21-4B4C-A028-2166A6BBB45E}" dt="2019-06-05T08:17:53.046" v="789" actId="1076"/>
          <ac:picMkLst>
            <pc:docMk/>
            <pc:sldMk cId="1475433392" sldId="288"/>
            <ac:picMk id="5" creationId="{C233675C-1D14-4BC2-9831-CE3AB23DBF1B}"/>
          </ac:picMkLst>
        </pc:picChg>
      </pc:sldChg>
      <pc:sldChg chg="addSp delSp modSp new ord">
        <pc:chgData name="Yash Kasture" userId="3b0fabc1e88f0154" providerId="Windows Live" clId="Web-{C24253D1-BD21-4B4C-A028-2166A6BBB45E}" dt="2019-06-05T08:45:26.580" v="1399"/>
        <pc:sldMkLst>
          <pc:docMk/>
          <pc:sldMk cId="2996179527" sldId="289"/>
        </pc:sldMkLst>
        <pc:spChg chg="mod">
          <ac:chgData name="Yash Kasture" userId="3b0fabc1e88f0154" providerId="Windows Live" clId="Web-{C24253D1-BD21-4B4C-A028-2166A6BBB45E}" dt="2019-06-05T08:45:16.080" v="1396" actId="20577"/>
          <ac:spMkLst>
            <pc:docMk/>
            <pc:sldMk cId="2996179527" sldId="289"/>
            <ac:spMk id="2" creationId="{CB1B2EFC-7486-4E21-83BB-684AA3EE7365}"/>
          </ac:spMkLst>
        </pc:spChg>
        <pc:spChg chg="del">
          <ac:chgData name="Yash Kasture" userId="3b0fabc1e88f0154" providerId="Windows Live" clId="Web-{C24253D1-BD21-4B4C-A028-2166A6BBB45E}" dt="2019-06-05T08:43:57.814" v="1359"/>
          <ac:spMkLst>
            <pc:docMk/>
            <pc:sldMk cId="2996179527" sldId="289"/>
            <ac:spMk id="3" creationId="{B34E3285-C1AD-4F62-871F-2A12631743DF}"/>
          </ac:spMkLst>
        </pc:spChg>
        <pc:picChg chg="add mod ord">
          <ac:chgData name="Yash Kasture" userId="3b0fabc1e88f0154" providerId="Windows Live" clId="Web-{C24253D1-BD21-4B4C-A028-2166A6BBB45E}" dt="2019-06-05T08:43:57.814" v="1359"/>
          <ac:picMkLst>
            <pc:docMk/>
            <pc:sldMk cId="2996179527" sldId="289"/>
            <ac:picMk id="4" creationId="{6E659B8D-4888-4D80-9069-01E5695001B5}"/>
          </ac:picMkLst>
        </pc:picChg>
      </pc:sldChg>
    </pc:docChg>
  </pc:docChgLst>
  <pc:docChgLst>
    <pc:chgData name="Yash Kasture" userId="3b0fabc1e88f0154" providerId="Windows Live" clId="Web-{57441155-AE1B-4230-B51C-40C817E6107E}"/>
    <pc:docChg chg="addSld delSld modSld">
      <pc:chgData name="Yash Kasture" userId="3b0fabc1e88f0154" providerId="Windows Live" clId="Web-{57441155-AE1B-4230-B51C-40C817E6107E}" dt="2019-06-05T00:36:28.132" v="1618" actId="20577"/>
      <pc:docMkLst>
        <pc:docMk/>
      </pc:docMkLst>
      <pc:sldChg chg="modSp del">
        <pc:chgData name="Yash Kasture" userId="3b0fabc1e88f0154" providerId="Windows Live" clId="Web-{57441155-AE1B-4230-B51C-40C817E6107E}" dt="2019-06-05T00:28:52.853" v="1597"/>
        <pc:sldMkLst>
          <pc:docMk/>
          <pc:sldMk cId="2933717834" sldId="258"/>
        </pc:sldMkLst>
        <pc:spChg chg="mod">
          <ac:chgData name="Yash Kasture" userId="3b0fabc1e88f0154" providerId="Windows Live" clId="Web-{57441155-AE1B-4230-B51C-40C817E6107E}" dt="2019-06-04T23:45:37.840" v="1432" actId="20577"/>
          <ac:spMkLst>
            <pc:docMk/>
            <pc:sldMk cId="2933717834" sldId="258"/>
            <ac:spMk id="2" creationId="{EA828D24-0BC9-4AF1-A5DB-553CE7693613}"/>
          </ac:spMkLst>
        </pc:spChg>
        <pc:spChg chg="mod">
          <ac:chgData name="Yash Kasture" userId="3b0fabc1e88f0154" providerId="Windows Live" clId="Web-{57441155-AE1B-4230-B51C-40C817E6107E}" dt="2019-06-05T00:28:24.009" v="1586" actId="20577"/>
          <ac:spMkLst>
            <pc:docMk/>
            <pc:sldMk cId="2933717834" sldId="258"/>
            <ac:spMk id="3" creationId="{963FCBEA-E03E-420E-A7DA-6751C53EE432}"/>
          </ac:spMkLst>
        </pc:spChg>
      </pc:sldChg>
      <pc:sldChg chg="modSp">
        <pc:chgData name="Yash Kasture" userId="3b0fabc1e88f0154" providerId="Windows Live" clId="Web-{57441155-AE1B-4230-B51C-40C817E6107E}" dt="2019-06-05T00:36:28.132" v="1617" actId="20577"/>
        <pc:sldMkLst>
          <pc:docMk/>
          <pc:sldMk cId="1779489596" sldId="263"/>
        </pc:sldMkLst>
        <pc:spChg chg="mod">
          <ac:chgData name="Yash Kasture" userId="3b0fabc1e88f0154" providerId="Windows Live" clId="Web-{57441155-AE1B-4230-B51C-40C817E6107E}" dt="2019-06-05T00:36:28.132" v="1617" actId="20577"/>
          <ac:spMkLst>
            <pc:docMk/>
            <pc:sldMk cId="1779489596" sldId="263"/>
            <ac:spMk id="3" creationId="{13809A38-C0E6-4B25-A41E-52A4F499FAE3}"/>
          </ac:spMkLst>
        </pc:spChg>
      </pc:sldChg>
      <pc:sldChg chg="modSp">
        <pc:chgData name="Yash Kasture" userId="3b0fabc1e88f0154" providerId="Windows Live" clId="Web-{57441155-AE1B-4230-B51C-40C817E6107E}" dt="2019-06-04T22:46:30.592" v="386" actId="20577"/>
        <pc:sldMkLst>
          <pc:docMk/>
          <pc:sldMk cId="4176616926" sldId="266"/>
        </pc:sldMkLst>
        <pc:spChg chg="mod">
          <ac:chgData name="Yash Kasture" userId="3b0fabc1e88f0154" providerId="Windows Live" clId="Web-{57441155-AE1B-4230-B51C-40C817E6107E}" dt="2019-06-04T22:46:30.592" v="386" actId="20577"/>
          <ac:spMkLst>
            <pc:docMk/>
            <pc:sldMk cId="4176616926" sldId="266"/>
            <ac:spMk id="3" creationId="{77DA7C0E-BF5A-4068-AB35-D5BD4B02501A}"/>
          </ac:spMkLst>
        </pc:spChg>
      </pc:sldChg>
      <pc:sldChg chg="modSp mod modShow">
        <pc:chgData name="Yash Kasture" userId="3b0fabc1e88f0154" providerId="Windows Live" clId="Web-{57441155-AE1B-4230-B51C-40C817E6107E}" dt="2019-06-04T20:37:27.952" v="108"/>
        <pc:sldMkLst>
          <pc:docMk/>
          <pc:sldMk cId="4257188109" sldId="270"/>
        </pc:sldMkLst>
        <pc:spChg chg="mod">
          <ac:chgData name="Yash Kasture" userId="3b0fabc1e88f0154" providerId="Windows Live" clId="Web-{57441155-AE1B-4230-B51C-40C817E6107E}" dt="2019-06-04T20:37:00.218" v="105" actId="1076"/>
          <ac:spMkLst>
            <pc:docMk/>
            <pc:sldMk cId="4257188109" sldId="270"/>
            <ac:spMk id="2" creationId="{CACC4780-DE7C-4272-A231-0929B8F8C2A0}"/>
          </ac:spMkLst>
        </pc:spChg>
      </pc:sldChg>
      <pc:sldChg chg="modSp">
        <pc:chgData name="Yash Kasture" userId="3b0fabc1e88f0154" providerId="Windows Live" clId="Web-{57441155-AE1B-4230-B51C-40C817E6107E}" dt="2019-06-04T20:31:19.484" v="77" actId="20577"/>
        <pc:sldMkLst>
          <pc:docMk/>
          <pc:sldMk cId="1207193023" sldId="279"/>
        </pc:sldMkLst>
        <pc:spChg chg="mod">
          <ac:chgData name="Yash Kasture" userId="3b0fabc1e88f0154" providerId="Windows Live" clId="Web-{57441155-AE1B-4230-B51C-40C817E6107E}" dt="2019-06-04T20:31:19.484" v="77" actId="20577"/>
          <ac:spMkLst>
            <pc:docMk/>
            <pc:sldMk cId="1207193023" sldId="279"/>
            <ac:spMk id="9" creationId="{91BE918A-9768-4240-8946-EFF8C4EB88ED}"/>
          </ac:spMkLst>
        </pc:spChg>
      </pc:sldChg>
      <pc:sldChg chg="addSp delSp modSp del mod setBg">
        <pc:chgData name="Yash Kasture" userId="3b0fabc1e88f0154" providerId="Windows Live" clId="Web-{57441155-AE1B-4230-B51C-40C817E6107E}" dt="2019-06-04T23:31:05.293" v="688"/>
        <pc:sldMkLst>
          <pc:docMk/>
          <pc:sldMk cId="3506418206" sldId="280"/>
        </pc:sldMkLst>
        <pc:spChg chg="mod">
          <ac:chgData name="Yash Kasture" userId="3b0fabc1e88f0154" providerId="Windows Live" clId="Web-{57441155-AE1B-4230-B51C-40C817E6107E}" dt="2019-06-04T21:45:12.427" v="115"/>
          <ac:spMkLst>
            <pc:docMk/>
            <pc:sldMk cId="3506418206" sldId="280"/>
            <ac:spMk id="2" creationId="{6340BAC9-583E-4C46-B29E-87080B1CE237}"/>
          </ac:spMkLst>
        </pc:spChg>
        <pc:spChg chg="del">
          <ac:chgData name="Yash Kasture" userId="3b0fabc1e88f0154" providerId="Windows Live" clId="Web-{57441155-AE1B-4230-B51C-40C817E6107E}" dt="2019-06-04T21:38:41.847" v="109"/>
          <ac:spMkLst>
            <pc:docMk/>
            <pc:sldMk cId="3506418206" sldId="280"/>
            <ac:spMk id="3" creationId="{2D51ADE0-9E19-4AB1-A85A-427E282A41B3}"/>
          </ac:spMkLst>
        </pc:spChg>
        <pc:spChg chg="add mod">
          <ac:chgData name="Yash Kasture" userId="3b0fabc1e88f0154" providerId="Windows Live" clId="Web-{57441155-AE1B-4230-B51C-40C817E6107E}" dt="2019-06-04T21:52:08.241" v="171" actId="20577"/>
          <ac:spMkLst>
            <pc:docMk/>
            <pc:sldMk cId="3506418206" sldId="280"/>
            <ac:spMk id="9" creationId="{8DB49F3E-56A1-44B6-880D-F6D622F0167A}"/>
          </ac:spMkLst>
        </pc:spChg>
        <pc:picChg chg="add del mod ord">
          <ac:chgData name="Yash Kasture" userId="3b0fabc1e88f0154" providerId="Windows Live" clId="Web-{57441155-AE1B-4230-B51C-40C817E6107E}" dt="2019-06-04T21:45:12.427" v="115"/>
          <ac:picMkLst>
            <pc:docMk/>
            <pc:sldMk cId="3506418206" sldId="280"/>
            <ac:picMk id="4" creationId="{F7931C16-E384-4706-B994-9D7BC7B9A82D}"/>
          </ac:picMkLst>
        </pc:picChg>
        <pc:picChg chg="add mod">
          <ac:chgData name="Yash Kasture" userId="3b0fabc1e88f0154" providerId="Windows Live" clId="Web-{57441155-AE1B-4230-B51C-40C817E6107E}" dt="2019-06-04T21:45:34.661" v="119" actId="1076"/>
          <ac:picMkLst>
            <pc:docMk/>
            <pc:sldMk cId="3506418206" sldId="280"/>
            <ac:picMk id="7" creationId="{F7931C16-E384-4706-B994-9D7BC7B9A82D}"/>
          </ac:picMkLst>
        </pc:picChg>
      </pc:sldChg>
      <pc:sldChg chg="addSp modSp new mod setBg">
        <pc:chgData name="Yash Kasture" userId="3b0fabc1e88f0154" providerId="Windows Live" clId="Web-{57441155-AE1B-4230-B51C-40C817E6107E}" dt="2019-06-04T22:52:05.046" v="462" actId="1076"/>
        <pc:sldMkLst>
          <pc:docMk/>
          <pc:sldMk cId="77577501" sldId="281"/>
        </pc:sldMkLst>
        <pc:spChg chg="mod">
          <ac:chgData name="Yash Kasture" userId="3b0fabc1e88f0154" providerId="Windows Live" clId="Web-{57441155-AE1B-4230-B51C-40C817E6107E}" dt="2019-06-04T22:51:14.577" v="456"/>
          <ac:spMkLst>
            <pc:docMk/>
            <pc:sldMk cId="77577501" sldId="281"/>
            <ac:spMk id="2" creationId="{3F05F10C-B101-4728-A549-2EEB740F4B4C}"/>
          </ac:spMkLst>
        </pc:spChg>
        <pc:spChg chg="mod">
          <ac:chgData name="Yash Kasture" userId="3b0fabc1e88f0154" providerId="Windows Live" clId="Web-{57441155-AE1B-4230-B51C-40C817E6107E}" dt="2019-06-04T22:51:47.311" v="460" actId="14100"/>
          <ac:spMkLst>
            <pc:docMk/>
            <pc:sldMk cId="77577501" sldId="281"/>
            <ac:spMk id="3" creationId="{0F8C6C21-7056-486C-90A7-3546EE8DE515}"/>
          </ac:spMkLst>
        </pc:spChg>
        <pc:picChg chg="add mod">
          <ac:chgData name="Yash Kasture" userId="3b0fabc1e88f0154" providerId="Windows Live" clId="Web-{57441155-AE1B-4230-B51C-40C817E6107E}" dt="2019-06-04T22:51:55.624" v="461" actId="1076"/>
          <ac:picMkLst>
            <pc:docMk/>
            <pc:sldMk cId="77577501" sldId="281"/>
            <ac:picMk id="4" creationId="{80B35ED0-698B-4365-B1B4-F131D0B2D978}"/>
          </ac:picMkLst>
        </pc:picChg>
        <pc:picChg chg="add mod">
          <ac:chgData name="Yash Kasture" userId="3b0fabc1e88f0154" providerId="Windows Live" clId="Web-{57441155-AE1B-4230-B51C-40C817E6107E}" dt="2019-06-04T22:52:05.046" v="462" actId="1076"/>
          <ac:picMkLst>
            <pc:docMk/>
            <pc:sldMk cId="77577501" sldId="281"/>
            <ac:picMk id="6" creationId="{680AE8C2-7AE9-4511-AE6B-366CD1AC523D}"/>
          </ac:picMkLst>
        </pc:picChg>
      </pc:sldChg>
      <pc:sldChg chg="addSp modSp new">
        <pc:chgData name="Yash Kasture" userId="3b0fabc1e88f0154" providerId="Windows Live" clId="Web-{57441155-AE1B-4230-B51C-40C817E6107E}" dt="2019-06-04T23:26:54.652" v="671" actId="14100"/>
        <pc:sldMkLst>
          <pc:docMk/>
          <pc:sldMk cId="3638678545" sldId="282"/>
        </pc:sldMkLst>
        <pc:spChg chg="mod">
          <ac:chgData name="Yash Kasture" userId="3b0fabc1e88f0154" providerId="Windows Live" clId="Web-{57441155-AE1B-4230-B51C-40C817E6107E}" dt="2019-06-04T23:26:27.573" v="661" actId="20577"/>
          <ac:spMkLst>
            <pc:docMk/>
            <pc:sldMk cId="3638678545" sldId="282"/>
            <ac:spMk id="3" creationId="{B6270C1A-A9F9-4D11-B9ED-48861DC95C7E}"/>
          </ac:spMkLst>
        </pc:spChg>
        <pc:picChg chg="add mod">
          <ac:chgData name="Yash Kasture" userId="3b0fabc1e88f0154" providerId="Windows Live" clId="Web-{57441155-AE1B-4230-B51C-40C817E6107E}" dt="2019-06-04T23:26:40.948" v="666" actId="14100"/>
          <ac:picMkLst>
            <pc:docMk/>
            <pc:sldMk cId="3638678545" sldId="282"/>
            <ac:picMk id="4" creationId="{E1F855FC-7AF1-43E2-B33E-1F4DEC6D732E}"/>
          </ac:picMkLst>
        </pc:picChg>
        <pc:picChg chg="add mod">
          <ac:chgData name="Yash Kasture" userId="3b0fabc1e88f0154" providerId="Windows Live" clId="Web-{57441155-AE1B-4230-B51C-40C817E6107E}" dt="2019-06-04T23:26:54.652" v="671" actId="14100"/>
          <ac:picMkLst>
            <pc:docMk/>
            <pc:sldMk cId="3638678545" sldId="282"/>
            <ac:picMk id="6" creationId="{C59B1734-EB5D-49D7-A881-135BA74F99A1}"/>
          </ac:picMkLst>
        </pc:picChg>
      </pc:sldChg>
      <pc:sldChg chg="addSp modSp new">
        <pc:chgData name="Yash Kasture" userId="3b0fabc1e88f0154" providerId="Windows Live" clId="Web-{57441155-AE1B-4230-B51C-40C817E6107E}" dt="2019-06-04T23:32:51.388" v="717" actId="1076"/>
        <pc:sldMkLst>
          <pc:docMk/>
          <pc:sldMk cId="677388793" sldId="283"/>
        </pc:sldMkLst>
        <pc:spChg chg="mod">
          <ac:chgData name="Yash Kasture" userId="3b0fabc1e88f0154" providerId="Windows Live" clId="Web-{57441155-AE1B-4230-B51C-40C817E6107E}" dt="2019-06-04T23:32:51.388" v="717" actId="1076"/>
          <ac:spMkLst>
            <pc:docMk/>
            <pc:sldMk cId="677388793" sldId="283"/>
            <ac:spMk id="3" creationId="{459D1354-27FE-4258-9AED-959B626441DF}"/>
          </ac:spMkLst>
        </pc:spChg>
        <pc:picChg chg="add mod">
          <ac:chgData name="Yash Kasture" userId="3b0fabc1e88f0154" providerId="Windows Live" clId="Web-{57441155-AE1B-4230-B51C-40C817E6107E}" dt="2019-06-04T23:32:34.513" v="711" actId="14100"/>
          <ac:picMkLst>
            <pc:docMk/>
            <pc:sldMk cId="677388793" sldId="283"/>
            <ac:picMk id="4" creationId="{DCF09BFB-F828-4BB6-B85A-5D0AF7DA9897}"/>
          </ac:picMkLst>
        </pc:picChg>
      </pc:sldChg>
      <pc:sldChg chg="modSp new">
        <pc:chgData name="Yash Kasture" userId="3b0fabc1e88f0154" providerId="Windows Live" clId="Web-{57441155-AE1B-4230-B51C-40C817E6107E}" dt="2019-06-05T00:28:43.322" v="1596" actId="14100"/>
        <pc:sldMkLst>
          <pc:docMk/>
          <pc:sldMk cId="2099258205" sldId="284"/>
        </pc:sldMkLst>
        <pc:spChg chg="mod">
          <ac:chgData name="Yash Kasture" userId="3b0fabc1e88f0154" providerId="Windows Live" clId="Web-{57441155-AE1B-4230-B51C-40C817E6107E}" dt="2019-06-04T23:34:46.716" v="733" actId="20577"/>
          <ac:spMkLst>
            <pc:docMk/>
            <pc:sldMk cId="2099258205" sldId="284"/>
            <ac:spMk id="2" creationId="{A433B460-87D3-45DB-8B48-F66C6F177951}"/>
          </ac:spMkLst>
        </pc:spChg>
        <pc:spChg chg="mod">
          <ac:chgData name="Yash Kasture" userId="3b0fabc1e88f0154" providerId="Windows Live" clId="Web-{57441155-AE1B-4230-B51C-40C817E6107E}" dt="2019-06-05T00:28:43.322" v="1596" actId="14100"/>
          <ac:spMkLst>
            <pc:docMk/>
            <pc:sldMk cId="2099258205" sldId="284"/>
            <ac:spMk id="3" creationId="{821FB4CD-8A5B-4FAD-A1B1-4F3296F2068C}"/>
          </ac:spMkLst>
        </pc:spChg>
      </pc:sldChg>
      <pc:sldChg chg="modSp new">
        <pc:chgData name="Yash Kasture" userId="3b0fabc1e88f0154" providerId="Windows Live" clId="Web-{57441155-AE1B-4230-B51C-40C817E6107E}" dt="2019-06-04T23:51:54.241" v="1582" actId="20577"/>
        <pc:sldMkLst>
          <pc:docMk/>
          <pc:sldMk cId="3012021313" sldId="285"/>
        </pc:sldMkLst>
        <pc:spChg chg="mod">
          <ac:chgData name="Yash Kasture" userId="3b0fabc1e88f0154" providerId="Windows Live" clId="Web-{57441155-AE1B-4230-B51C-40C817E6107E}" dt="2019-06-04T23:46:25.927" v="1466" actId="20577"/>
          <ac:spMkLst>
            <pc:docMk/>
            <pc:sldMk cId="3012021313" sldId="285"/>
            <ac:spMk id="2" creationId="{9CC6C940-6D90-468E-9E10-64E9720B1896}"/>
          </ac:spMkLst>
        </pc:spChg>
        <pc:spChg chg="mod">
          <ac:chgData name="Yash Kasture" userId="3b0fabc1e88f0154" providerId="Windows Live" clId="Web-{57441155-AE1B-4230-B51C-40C817E6107E}" dt="2019-06-04T23:51:54.241" v="1582" actId="20577"/>
          <ac:spMkLst>
            <pc:docMk/>
            <pc:sldMk cId="3012021313" sldId="285"/>
            <ac:spMk id="3" creationId="{DD69DE90-2B42-40C6-9930-D6A0F80FB624}"/>
          </ac:spMkLst>
        </pc:spChg>
      </pc:sldChg>
    </pc:docChg>
  </pc:docChgLst>
  <pc:docChgLst>
    <pc:chgData name="Yash Kasture" userId="3b0fabc1e88f0154" providerId="Windows Live" clId="Web-{3862DA87-273E-45C2-B5AD-4CFCFE4AEBC1}"/>
    <pc:docChg chg="modSld">
      <pc:chgData name="Yash Kasture" userId="3b0fabc1e88f0154" providerId="Windows Live" clId="Web-{3862DA87-273E-45C2-B5AD-4CFCFE4AEBC1}" dt="2019-06-04T17:05:46.732" v="25" actId="20577"/>
      <pc:docMkLst>
        <pc:docMk/>
      </pc:docMkLst>
      <pc:sldChg chg="modSp">
        <pc:chgData name="Yash Kasture" userId="3b0fabc1e88f0154" providerId="Windows Live" clId="Web-{3862DA87-273E-45C2-B5AD-4CFCFE4AEBC1}" dt="2019-06-04T16:59:21.293" v="16" actId="20577"/>
        <pc:sldMkLst>
          <pc:docMk/>
          <pc:sldMk cId="1779489596" sldId="263"/>
        </pc:sldMkLst>
        <pc:spChg chg="mod">
          <ac:chgData name="Yash Kasture" userId="3b0fabc1e88f0154" providerId="Windows Live" clId="Web-{3862DA87-273E-45C2-B5AD-4CFCFE4AEBC1}" dt="2019-06-04T16:59:21.293" v="16" actId="20577"/>
          <ac:spMkLst>
            <pc:docMk/>
            <pc:sldMk cId="1779489596" sldId="263"/>
            <ac:spMk id="3" creationId="{13809A38-C0E6-4B25-A41E-52A4F499FAE3}"/>
          </ac:spMkLst>
        </pc:spChg>
      </pc:sldChg>
      <pc:sldChg chg="modSp">
        <pc:chgData name="Yash Kasture" userId="3b0fabc1e88f0154" providerId="Windows Live" clId="Web-{3862DA87-273E-45C2-B5AD-4CFCFE4AEBC1}" dt="2019-06-04T17:00:33.778" v="20" actId="20577"/>
        <pc:sldMkLst>
          <pc:docMk/>
          <pc:sldMk cId="3360358431" sldId="265"/>
        </pc:sldMkLst>
        <pc:spChg chg="mod">
          <ac:chgData name="Yash Kasture" userId="3b0fabc1e88f0154" providerId="Windows Live" clId="Web-{3862DA87-273E-45C2-B5AD-4CFCFE4AEBC1}" dt="2019-06-04T17:00:33.778" v="20" actId="20577"/>
          <ac:spMkLst>
            <pc:docMk/>
            <pc:sldMk cId="3360358431" sldId="265"/>
            <ac:spMk id="3" creationId="{011A27C9-B3EE-444A-8C3A-D8B7052A97D4}"/>
          </ac:spMkLst>
        </pc:spChg>
      </pc:sldChg>
      <pc:sldChg chg="modSp">
        <pc:chgData name="Yash Kasture" userId="3b0fabc1e88f0154" providerId="Windows Live" clId="Web-{3862DA87-273E-45C2-B5AD-4CFCFE4AEBC1}" dt="2019-06-04T17:05:46.716" v="24" actId="20577"/>
        <pc:sldMkLst>
          <pc:docMk/>
          <pc:sldMk cId="986061334" sldId="268"/>
        </pc:sldMkLst>
        <pc:spChg chg="mod">
          <ac:chgData name="Yash Kasture" userId="3b0fabc1e88f0154" providerId="Windows Live" clId="Web-{3862DA87-273E-45C2-B5AD-4CFCFE4AEBC1}" dt="2019-06-04T17:05:46.716" v="24" actId="20577"/>
          <ac:spMkLst>
            <pc:docMk/>
            <pc:sldMk cId="986061334" sldId="268"/>
            <ac:spMk id="3" creationId="{3AD91B99-DA9F-4F09-ACA5-EAA92A1ED1C2}"/>
          </ac:spMkLst>
        </pc:spChg>
      </pc:sldChg>
    </pc:docChg>
  </pc:docChgLst>
  <pc:docChgLst>
    <pc:chgData name="Yash Kasture" userId="3b0fabc1e88f0154" providerId="Windows Live" clId="Web-{7A182F17-3A80-47FF-BB37-04395C46FF30}"/>
    <pc:docChg chg="modSld">
      <pc:chgData name="Yash Kasture" userId="3b0fabc1e88f0154" providerId="Windows Live" clId="Web-{7A182F17-3A80-47FF-BB37-04395C46FF30}" dt="2019-06-05T11:58:28.873" v="63" actId="1076"/>
      <pc:docMkLst>
        <pc:docMk/>
      </pc:docMkLst>
      <pc:sldChg chg="modSp">
        <pc:chgData name="Yash Kasture" userId="3b0fabc1e88f0154" providerId="Windows Live" clId="Web-{7A182F17-3A80-47FF-BB37-04395C46FF30}" dt="2019-06-05T11:57:08.998" v="60" actId="20577"/>
        <pc:sldMkLst>
          <pc:docMk/>
          <pc:sldMk cId="3049115161" sldId="262"/>
        </pc:sldMkLst>
        <pc:spChg chg="mod">
          <ac:chgData name="Yash Kasture" userId="3b0fabc1e88f0154" providerId="Windows Live" clId="Web-{7A182F17-3A80-47FF-BB37-04395C46FF30}" dt="2019-06-05T11:57:08.998" v="60" actId="20577"/>
          <ac:spMkLst>
            <pc:docMk/>
            <pc:sldMk cId="3049115161" sldId="262"/>
            <ac:spMk id="3" creationId="{528C1C9A-BF74-4CF2-A3A7-A6ABF8435A9C}"/>
          </ac:spMkLst>
        </pc:spChg>
      </pc:sldChg>
      <pc:sldChg chg="modSp">
        <pc:chgData name="Yash Kasture" userId="3b0fabc1e88f0154" providerId="Windows Live" clId="Web-{7A182F17-3A80-47FF-BB37-04395C46FF30}" dt="2019-06-05T11:58:28.873" v="63" actId="1076"/>
        <pc:sldMkLst>
          <pc:docMk/>
          <pc:sldMk cId="3574194887" sldId="277"/>
        </pc:sldMkLst>
        <pc:picChg chg="mod">
          <ac:chgData name="Yash Kasture" userId="3b0fabc1e88f0154" providerId="Windows Live" clId="Web-{7A182F17-3A80-47FF-BB37-04395C46FF30}" dt="2019-06-05T11:58:28.873" v="63" actId="1076"/>
          <ac:picMkLst>
            <pc:docMk/>
            <pc:sldMk cId="3574194887" sldId="277"/>
            <ac:picMk id="3" creationId="{F1CC3131-0282-4E9E-A1D9-89DF0FA3CA7E}"/>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6/25/2019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6/25/2019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6/25/2019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6/25/2019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slideLayout" Target="../slideLayouts/slideLayout2.xml"/><Relationship Id="rId1" Type="http://schemas.openxmlformats.org/officeDocument/2006/relationships/video" Target="https://www.youtube.com/embed/UNrTa3KSBpk?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infolab.stanford.edu/pub/cstr/reports/cs/tr/99/1620/CS-TR-99-1620.ch4.pdf" TargetMode="External"/><Relationship Id="rId2" Type="http://schemas.openxmlformats.org/officeDocument/2006/relationships/hyperlink" Target="https://en.wikipedia.org/wiki/Dynamic_time_warp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ea typeface="+mj-lt"/>
                <a:cs typeface="+mj-lt"/>
              </a:rPr>
              <a:t>Deep Motifs and Motion Signatures</a:t>
            </a:r>
            <a:endParaRPr lang="en-US" dirty="0"/>
          </a:p>
        </p:txBody>
      </p:sp>
      <p:sp>
        <p:nvSpPr>
          <p:cNvPr id="3" name="Subtitle 2"/>
          <p:cNvSpPr>
            <a:spLocks noGrp="1"/>
          </p:cNvSpPr>
          <p:nvPr>
            <p:ph type="subTitle" idx="1"/>
          </p:nvPr>
        </p:nvSpPr>
        <p:spPr/>
        <p:txBody>
          <a:bodyPr/>
          <a:lstStyle/>
          <a:p>
            <a:r>
              <a:rPr lang="en-US"/>
              <a:t>Advisor : </a:t>
            </a:r>
            <a:r>
              <a:rPr lang="en-US" err="1"/>
              <a:t>Somayeh</a:t>
            </a:r>
            <a:r>
              <a:rPr lang="en-US" dirty="0"/>
              <a:t> Hosseini</a:t>
            </a:r>
          </a:p>
          <a:p>
            <a:r>
              <a:rPr lang="en-US"/>
              <a:t>Authors : </a:t>
            </a:r>
            <a:r>
              <a:rPr lang="en-US">
                <a:ea typeface="+mn-lt"/>
                <a:cs typeface="+mn-lt"/>
              </a:rPr>
              <a:t>Aristidou, Andreas, Daniel Cohen-Or, Jessica K. Hodgins, Yiorgos Chrysanthou, and Ariel Shamir</a:t>
            </a:r>
            <a:r>
              <a:rPr lang="en-US" dirty="0"/>
              <a:t> </a:t>
            </a:r>
          </a:p>
        </p:txBody>
      </p:sp>
    </p:spTree>
    <p:extLst>
      <p:ext uri="{BB962C8B-B14F-4D97-AF65-F5344CB8AC3E}">
        <p14:creationId xmlns:p14="http://schemas.microsoft.com/office/powerpoint/2010/main" val="5210406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C11CA82-BCE1-4737-A9BB-82E893528EF8}"/>
              </a:ext>
            </a:extLst>
          </p:cNvPr>
          <p:cNvSpPr>
            <a:spLocks noGrp="1"/>
          </p:cNvSpPr>
          <p:nvPr>
            <p:ph type="title"/>
          </p:nvPr>
        </p:nvSpPr>
        <p:spPr/>
        <p:txBody>
          <a:bodyPr/>
          <a:lstStyle/>
          <a:p>
            <a:r>
              <a:rPr lang="en-US"/>
              <a:t>Loss function</a:t>
            </a:r>
          </a:p>
        </p:txBody>
      </p:sp>
      <p:sp>
        <p:nvSpPr>
          <p:cNvPr id="6" name="Content Placeholder 5">
            <a:extLst>
              <a:ext uri="{FF2B5EF4-FFF2-40B4-BE49-F238E27FC236}">
                <a16:creationId xmlns:a16="http://schemas.microsoft.com/office/drawing/2014/main" xmlns="" id="{2FC16652-5CE1-40A2-941B-64AC180486B9}"/>
              </a:ext>
            </a:extLst>
          </p:cNvPr>
          <p:cNvSpPr>
            <a:spLocks noGrp="1"/>
          </p:cNvSpPr>
          <p:nvPr>
            <p:ph sz="half" idx="2"/>
          </p:nvPr>
        </p:nvSpPr>
        <p:spPr>
          <a:xfrm>
            <a:off x="2768529" y="4003565"/>
            <a:ext cx="4184034" cy="2232727"/>
          </a:xfrm>
        </p:spPr>
        <p:txBody>
          <a:bodyPr vert="horz" lIns="91440" tIns="45720" rIns="91440" bIns="45720" rtlCol="0" anchor="t">
            <a:normAutofit/>
          </a:bodyPr>
          <a:lstStyle/>
          <a:p>
            <a:pPr>
              <a:buFont typeface="Arial" charset="2"/>
              <a:buChar char="•"/>
            </a:pPr>
            <a:r>
              <a:rPr lang="en-US"/>
              <a:t>Xa is the anchor word</a:t>
            </a:r>
          </a:p>
          <a:p>
            <a:pPr marL="0" indent="0">
              <a:buNone/>
            </a:pPr>
            <a:endParaRPr lang="en-US" dirty="0"/>
          </a:p>
          <a:p>
            <a:pPr>
              <a:buFont typeface="Arial" charset="2"/>
              <a:buChar char="•"/>
            </a:pPr>
            <a:r>
              <a:rPr lang="en-US"/>
              <a:t>Xp correspond to positive samples </a:t>
            </a:r>
          </a:p>
          <a:p>
            <a:pPr marL="0" indent="0">
              <a:buNone/>
            </a:pPr>
            <a:endParaRPr lang="en-US" dirty="0"/>
          </a:p>
          <a:p>
            <a:pPr>
              <a:buFont typeface="Arial" charset="2"/>
              <a:buChar char="•"/>
            </a:pPr>
            <a:r>
              <a:rPr lang="en-US"/>
              <a:t>Xn correspond to negative samples</a:t>
            </a:r>
            <a:endParaRPr lang="en-US" dirty="0"/>
          </a:p>
        </p:txBody>
      </p:sp>
      <p:pic>
        <p:nvPicPr>
          <p:cNvPr id="7" name="Picture 7">
            <a:extLst>
              <a:ext uri="{FF2B5EF4-FFF2-40B4-BE49-F238E27FC236}">
                <a16:creationId xmlns:a16="http://schemas.microsoft.com/office/drawing/2014/main" xmlns="" id="{195361DF-F056-4E96-8BBB-09D147593094}"/>
              </a:ext>
            </a:extLst>
          </p:cNvPr>
          <p:cNvPicPr>
            <a:picLocks noGrp="1" noChangeAspect="1"/>
          </p:cNvPicPr>
          <p:nvPr>
            <p:ph sz="half" idx="1"/>
          </p:nvPr>
        </p:nvPicPr>
        <p:blipFill>
          <a:blip r:embed="rId2"/>
          <a:stretch>
            <a:fillRect/>
          </a:stretch>
        </p:blipFill>
        <p:spPr>
          <a:xfrm>
            <a:off x="2130451" y="1703949"/>
            <a:ext cx="5459941" cy="709379"/>
          </a:xfrm>
          <a:prstGeom prst="rect">
            <a:avLst/>
          </a:prstGeom>
        </p:spPr>
      </p:pic>
      <p:pic>
        <p:nvPicPr>
          <p:cNvPr id="9" name="Picture 9">
            <a:extLst>
              <a:ext uri="{FF2B5EF4-FFF2-40B4-BE49-F238E27FC236}">
                <a16:creationId xmlns:a16="http://schemas.microsoft.com/office/drawing/2014/main" xmlns="" id="{7719E1B5-8F7B-4566-9F3D-10C5CD3767C2}"/>
              </a:ext>
            </a:extLst>
          </p:cNvPr>
          <p:cNvPicPr>
            <a:picLocks noChangeAspect="1"/>
          </p:cNvPicPr>
          <p:nvPr/>
        </p:nvPicPr>
        <p:blipFill>
          <a:blip r:embed="rId3"/>
          <a:stretch>
            <a:fillRect/>
          </a:stretch>
        </p:blipFill>
        <p:spPr>
          <a:xfrm>
            <a:off x="3492795" y="2801503"/>
            <a:ext cx="2743200" cy="687923"/>
          </a:xfrm>
          <a:prstGeom prst="rect">
            <a:avLst/>
          </a:prstGeom>
        </p:spPr>
      </p:pic>
    </p:spTree>
    <p:extLst>
      <p:ext uri="{BB962C8B-B14F-4D97-AF65-F5344CB8AC3E}">
        <p14:creationId xmlns:p14="http://schemas.microsoft.com/office/powerpoint/2010/main" val="1115687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852AD23-0DE1-4745-B7F2-E3333BD196A3}"/>
              </a:ext>
            </a:extLst>
          </p:cNvPr>
          <p:cNvSpPr>
            <a:spLocks noGrp="1"/>
          </p:cNvSpPr>
          <p:nvPr>
            <p:ph type="title"/>
          </p:nvPr>
        </p:nvSpPr>
        <p:spPr/>
        <p:txBody>
          <a:bodyPr/>
          <a:lstStyle/>
          <a:p>
            <a:r>
              <a:rPr lang="en-US"/>
              <a:t>Choosing positive examples</a:t>
            </a:r>
          </a:p>
        </p:txBody>
      </p:sp>
      <p:sp>
        <p:nvSpPr>
          <p:cNvPr id="3" name="Content Placeholder 2">
            <a:extLst>
              <a:ext uri="{FF2B5EF4-FFF2-40B4-BE49-F238E27FC236}">
                <a16:creationId xmlns:a16="http://schemas.microsoft.com/office/drawing/2014/main" xmlns="" id="{3AD91B99-DA9F-4F09-ACA5-EAA92A1ED1C2}"/>
              </a:ext>
            </a:extLst>
          </p:cNvPr>
          <p:cNvSpPr>
            <a:spLocks noGrp="1"/>
          </p:cNvSpPr>
          <p:nvPr>
            <p:ph idx="1"/>
          </p:nvPr>
        </p:nvSpPr>
        <p:spPr/>
        <p:txBody>
          <a:bodyPr vert="horz" lIns="91440" tIns="45720" rIns="91440" bIns="45720" rtlCol="0" anchor="t">
            <a:normAutofit fontScale="92500" lnSpcReduction="10000"/>
          </a:bodyPr>
          <a:lstStyle/>
          <a:p>
            <a:pPr>
              <a:buFont typeface="Arial" charset="2"/>
              <a:buChar char="•"/>
            </a:pPr>
            <a:r>
              <a:rPr lang="en-US" dirty="0"/>
              <a:t>Two types of positive examples are used</a:t>
            </a:r>
          </a:p>
          <a:p>
            <a:pPr lvl="1">
              <a:buFont typeface="Arial" charset="2"/>
              <a:buChar char="•"/>
            </a:pPr>
            <a:r>
              <a:rPr lang="en-US" dirty="0"/>
              <a:t>Temporally close words</a:t>
            </a:r>
          </a:p>
          <a:p>
            <a:pPr lvl="1">
              <a:buFont typeface="Arial" charset="2"/>
              <a:buChar char="•"/>
            </a:pPr>
            <a:r>
              <a:rPr lang="en-US" dirty="0"/>
              <a:t>Words with similar pose sequence</a:t>
            </a:r>
          </a:p>
          <a:p>
            <a:pPr>
              <a:buFont typeface="Arial" charset="2"/>
              <a:buChar char="•"/>
            </a:pPr>
            <a:endParaRPr lang="en-US" dirty="0"/>
          </a:p>
          <a:p>
            <a:pPr>
              <a:buFont typeface="Arial" charset="2"/>
              <a:buChar char="•"/>
            </a:pPr>
            <a:r>
              <a:rPr lang="en-US" dirty="0"/>
              <a:t>For the first type, 4 words that are temporally closest to </a:t>
            </a:r>
            <a:r>
              <a:rPr lang="en-US" dirty="0" err="1"/>
              <a:t>xa</a:t>
            </a:r>
            <a:r>
              <a:rPr lang="en-US" dirty="0"/>
              <a:t> and without overlap are chosen.</a:t>
            </a:r>
          </a:p>
          <a:p>
            <a:pPr>
              <a:buFont typeface="Arial" charset="2"/>
              <a:buChar char="•"/>
            </a:pPr>
            <a:endParaRPr lang="en-US" dirty="0"/>
          </a:p>
          <a:p>
            <a:pPr>
              <a:buFont typeface="Arial" charset="2"/>
              <a:buChar char="•"/>
            </a:pPr>
            <a:r>
              <a:rPr lang="en-US" dirty="0"/>
              <a:t>For the second type we take the 5 nearest neighbors by using a time warped distance metric.</a:t>
            </a:r>
          </a:p>
          <a:p>
            <a:pPr>
              <a:buFont typeface="Arial" charset="2"/>
              <a:buChar char="•"/>
            </a:pPr>
            <a:endParaRPr lang="en-US" dirty="0"/>
          </a:p>
          <a:p>
            <a:pPr>
              <a:buFont typeface="Arial" charset="2"/>
              <a:buChar char="•"/>
            </a:pPr>
            <a:endParaRPr lang="en-US" dirty="0"/>
          </a:p>
          <a:p>
            <a:pPr>
              <a:buFont typeface="Arial" charset="2"/>
              <a:buChar char="•"/>
            </a:pPr>
            <a:endParaRPr lang="en-US" dirty="0"/>
          </a:p>
          <a:p>
            <a:pPr lvl="1">
              <a:buFont typeface="Arial" charset="2"/>
              <a:buChar char="•"/>
            </a:pPr>
            <a:endParaRPr lang="en-US" dirty="0"/>
          </a:p>
        </p:txBody>
      </p:sp>
    </p:spTree>
    <p:extLst>
      <p:ext uri="{BB962C8B-B14F-4D97-AF65-F5344CB8AC3E}">
        <p14:creationId xmlns:p14="http://schemas.microsoft.com/office/powerpoint/2010/main" val="9860613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8B72529-6385-4F20-9B6E-6A508C0B0C27}"/>
              </a:ext>
            </a:extLst>
          </p:cNvPr>
          <p:cNvSpPr>
            <a:spLocks noGrp="1"/>
          </p:cNvSpPr>
          <p:nvPr>
            <p:ph type="title"/>
          </p:nvPr>
        </p:nvSpPr>
        <p:spPr/>
        <p:txBody>
          <a:bodyPr/>
          <a:lstStyle/>
          <a:p>
            <a:endParaRPr lang="en-US"/>
          </a:p>
        </p:txBody>
      </p:sp>
      <p:pic>
        <p:nvPicPr>
          <p:cNvPr id="5" name="Picture 5" descr="A picture containing object&#10;&#10;Description generated with very high confidence">
            <a:extLst>
              <a:ext uri="{FF2B5EF4-FFF2-40B4-BE49-F238E27FC236}">
                <a16:creationId xmlns:a16="http://schemas.microsoft.com/office/drawing/2014/main" xmlns="" id="{C233675C-1D14-4BC2-9831-CE3AB23DBF1B}"/>
              </a:ext>
            </a:extLst>
          </p:cNvPr>
          <p:cNvPicPr>
            <a:picLocks noGrp="1" noChangeAspect="1"/>
          </p:cNvPicPr>
          <p:nvPr>
            <p:ph sz="half" idx="1"/>
          </p:nvPr>
        </p:nvPicPr>
        <p:blipFill>
          <a:blip r:embed="rId2"/>
          <a:stretch>
            <a:fillRect/>
          </a:stretch>
        </p:blipFill>
        <p:spPr>
          <a:xfrm>
            <a:off x="3315344" y="2378225"/>
            <a:ext cx="3571429" cy="885714"/>
          </a:xfrm>
          <a:prstGeom prst="rect">
            <a:avLst/>
          </a:prstGeom>
        </p:spPr>
      </p:pic>
      <p:sp>
        <p:nvSpPr>
          <p:cNvPr id="7" name="Content Placeholder 6">
            <a:extLst>
              <a:ext uri="{FF2B5EF4-FFF2-40B4-BE49-F238E27FC236}">
                <a16:creationId xmlns:a16="http://schemas.microsoft.com/office/drawing/2014/main" xmlns="" id="{9AFA0F42-EBD0-43DD-B68B-8059E96A75F3}"/>
              </a:ext>
            </a:extLst>
          </p:cNvPr>
          <p:cNvSpPr>
            <a:spLocks noGrp="1"/>
          </p:cNvSpPr>
          <p:nvPr>
            <p:ph sz="half" idx="2"/>
          </p:nvPr>
        </p:nvSpPr>
        <p:spPr>
          <a:xfrm>
            <a:off x="2307330" y="4112390"/>
            <a:ext cx="6323495" cy="1387801"/>
          </a:xfrm>
        </p:spPr>
        <p:txBody>
          <a:bodyPr vert="horz" lIns="91440" tIns="45720" rIns="91440" bIns="45720" rtlCol="0" anchor="t">
            <a:normAutofit lnSpcReduction="10000"/>
          </a:bodyPr>
          <a:lstStyle/>
          <a:p>
            <a:pPr>
              <a:buFont typeface="Arial,Sans-Serif" charset="2"/>
              <a:buChar char="•"/>
            </a:pPr>
            <a:r>
              <a:rPr lang="en-US">
                <a:ea typeface="+mn-lt"/>
                <a:cs typeface="+mn-lt"/>
              </a:rPr>
              <a:t>where m is the number of joints in the motion word</a:t>
            </a:r>
            <a:endParaRPr lang="en-US" dirty="0">
              <a:ea typeface="+mn-lt"/>
              <a:cs typeface="+mn-lt"/>
            </a:endParaRPr>
          </a:p>
          <a:p>
            <a:endParaRPr lang="en-US" dirty="0">
              <a:ea typeface="+mn-lt"/>
              <a:cs typeface="+mn-lt"/>
            </a:endParaRPr>
          </a:p>
          <a:p>
            <a:pPr>
              <a:buFont typeface="Arial,Sans-Serif" charset="2"/>
              <a:buChar char="•"/>
            </a:pPr>
            <a:r>
              <a:rPr lang="en-US">
                <a:ea typeface="+mn-lt"/>
                <a:cs typeface="+mn-lt"/>
              </a:rPr>
              <a:t>q i,m , q j,m ∈ S 3 are the complex forms of the quaternion for the m-th joint in the i and j frames</a:t>
            </a:r>
            <a:endParaRPr lang="en-US"/>
          </a:p>
        </p:txBody>
      </p:sp>
    </p:spTree>
    <p:extLst>
      <p:ext uri="{BB962C8B-B14F-4D97-AF65-F5344CB8AC3E}">
        <p14:creationId xmlns:p14="http://schemas.microsoft.com/office/powerpoint/2010/main" val="14754333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B01097A-4131-46D3-A9C0-124B4C6280DE}"/>
              </a:ext>
            </a:extLst>
          </p:cNvPr>
          <p:cNvSpPr>
            <a:spLocks noGrp="1"/>
          </p:cNvSpPr>
          <p:nvPr>
            <p:ph type="title"/>
          </p:nvPr>
        </p:nvSpPr>
        <p:spPr/>
        <p:txBody>
          <a:bodyPr/>
          <a:lstStyle/>
          <a:p>
            <a:r>
              <a:rPr lang="en-US">
                <a:ea typeface="+mj-lt"/>
                <a:cs typeface="+mj-lt"/>
              </a:rPr>
              <a:t>Motion motifs</a:t>
            </a:r>
            <a:endParaRPr lang="en-US"/>
          </a:p>
        </p:txBody>
      </p:sp>
      <p:sp>
        <p:nvSpPr>
          <p:cNvPr id="3" name="Content Placeholder 2">
            <a:extLst>
              <a:ext uri="{FF2B5EF4-FFF2-40B4-BE49-F238E27FC236}">
                <a16:creationId xmlns:a16="http://schemas.microsoft.com/office/drawing/2014/main" xmlns="" id="{C70488C8-4BE8-44ED-9C49-50F764010087}"/>
              </a:ext>
            </a:extLst>
          </p:cNvPr>
          <p:cNvSpPr>
            <a:spLocks noGrp="1"/>
          </p:cNvSpPr>
          <p:nvPr>
            <p:ph idx="1"/>
          </p:nvPr>
        </p:nvSpPr>
        <p:spPr/>
        <p:txBody>
          <a:bodyPr vert="horz" lIns="91440" tIns="45720" rIns="91440" bIns="45720" rtlCol="0" anchor="t">
            <a:normAutofit/>
          </a:bodyPr>
          <a:lstStyle/>
          <a:p>
            <a:pPr>
              <a:buFont typeface="Arial" charset="2"/>
              <a:buChar char="•"/>
            </a:pPr>
            <a:r>
              <a:rPr lang="en-US" dirty="0"/>
              <a:t>After mapping motion words to d-dimensional feature space, K-means clustering algorithm is </a:t>
            </a:r>
            <a:r>
              <a:rPr lang="en-US"/>
              <a:t>used</a:t>
            </a:r>
          </a:p>
          <a:p>
            <a:pPr marL="0" indent="0">
              <a:buNone/>
            </a:pPr>
            <a:endParaRPr lang="en-US" dirty="0"/>
          </a:p>
          <a:p>
            <a:pPr>
              <a:buFont typeface="Arial" charset="2"/>
              <a:buChar char="•"/>
            </a:pPr>
            <a:r>
              <a:rPr lang="en-US" dirty="0">
                <a:ea typeface="+mn-lt"/>
                <a:cs typeface="+mn-lt"/>
              </a:rPr>
              <a:t>Each cluster </a:t>
            </a:r>
            <a:r>
              <a:rPr lang="en-US" err="1">
                <a:ea typeface="+mn-lt"/>
                <a:cs typeface="+mn-lt"/>
              </a:rPr>
              <a:t>i</a:t>
            </a:r>
            <a:r>
              <a:rPr lang="en-US" dirty="0">
                <a:ea typeface="+mn-lt"/>
                <a:cs typeface="+mn-lt"/>
              </a:rPr>
              <a:t>, is represented by a motif motion word which is the centroid of the </a:t>
            </a:r>
            <a:r>
              <a:rPr lang="en-US">
                <a:ea typeface="+mn-lt"/>
                <a:cs typeface="+mn-lt"/>
              </a:rPr>
              <a:t>cluster</a:t>
            </a:r>
            <a:endParaRPr lang="en-US"/>
          </a:p>
          <a:p>
            <a:pPr>
              <a:buFont typeface="Arial" charset="2"/>
              <a:buChar char="•"/>
            </a:pPr>
            <a:endParaRPr lang="en-US" dirty="0"/>
          </a:p>
          <a:p>
            <a:pPr>
              <a:buFont typeface="Arial" charset="2"/>
              <a:buChar char="•"/>
            </a:pPr>
            <a:r>
              <a:rPr lang="en-US" dirty="0">
                <a:ea typeface="+mn-lt"/>
                <a:cs typeface="+mn-lt"/>
              </a:rPr>
              <a:t>We assign all motion words to some </a:t>
            </a:r>
            <a:r>
              <a:rPr lang="en-US">
                <a:ea typeface="+mn-lt"/>
                <a:cs typeface="+mn-lt"/>
              </a:rPr>
              <a:t>motif</a:t>
            </a:r>
            <a:endParaRPr lang="en-US"/>
          </a:p>
          <a:p>
            <a:pPr>
              <a:buFont typeface="Arial" charset="2"/>
              <a:buChar char="•"/>
            </a:pPr>
            <a:endParaRPr lang="en-US" dirty="0"/>
          </a:p>
          <a:p>
            <a:pPr marL="285750" indent="-285750">
              <a:buFont typeface="Arial" charset="2"/>
              <a:buChar char="•"/>
            </a:pPr>
            <a:r>
              <a:rPr lang="en-US" dirty="0">
                <a:ea typeface="+mn-lt"/>
                <a:cs typeface="+mn-lt"/>
              </a:rPr>
              <a:t>Given any motion-word, we can associate it to a cluster simply by finding the closest motif using L2 distance in R d</a:t>
            </a:r>
            <a:endParaRPr lang="en-US" dirty="0"/>
          </a:p>
          <a:p>
            <a:pPr>
              <a:buFont typeface="Arial" charset="2"/>
              <a:buChar char="•"/>
            </a:pPr>
            <a:endParaRPr lang="en-US" dirty="0"/>
          </a:p>
          <a:p>
            <a:pPr>
              <a:buFont typeface="Arial" charset="2"/>
              <a:buChar char="•"/>
            </a:pPr>
            <a:endParaRPr lang="en-US" dirty="0"/>
          </a:p>
        </p:txBody>
      </p:sp>
    </p:spTree>
    <p:extLst>
      <p:ext uri="{BB962C8B-B14F-4D97-AF65-F5344CB8AC3E}">
        <p14:creationId xmlns:p14="http://schemas.microsoft.com/office/powerpoint/2010/main" val="32552105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ACC4780-DE7C-4272-A231-0929B8F8C2A0}"/>
              </a:ext>
            </a:extLst>
          </p:cNvPr>
          <p:cNvSpPr>
            <a:spLocks noGrp="1"/>
          </p:cNvSpPr>
          <p:nvPr>
            <p:ph type="ctrTitle"/>
          </p:nvPr>
        </p:nvSpPr>
        <p:spPr>
          <a:xfrm>
            <a:off x="985969" y="5418402"/>
            <a:ext cx="8288032" cy="1096316"/>
          </a:xfrm>
        </p:spPr>
        <p:txBody>
          <a:bodyPr>
            <a:normAutofit/>
          </a:bodyPr>
          <a:lstStyle/>
          <a:p>
            <a:pPr algn="ctr"/>
            <a:endParaRPr lang="en-US" sz="4800" dirty="0"/>
          </a:p>
        </p:txBody>
      </p:sp>
      <p:sp>
        <p:nvSpPr>
          <p:cNvPr id="3" name="Content Placeholder 2">
            <a:extLst>
              <a:ext uri="{FF2B5EF4-FFF2-40B4-BE49-F238E27FC236}">
                <a16:creationId xmlns:a16="http://schemas.microsoft.com/office/drawing/2014/main" xmlns="" id="{977BAB39-F666-4FC3-B8FC-E029AEC7CEE4}"/>
              </a:ext>
            </a:extLst>
          </p:cNvPr>
          <p:cNvSpPr>
            <a:spLocks noGrp="1"/>
          </p:cNvSpPr>
          <p:nvPr>
            <p:ph type="subTitle" idx="1"/>
          </p:nvPr>
        </p:nvSpPr>
        <p:spPr>
          <a:xfrm>
            <a:off x="985969" y="4701959"/>
            <a:ext cx="8288032" cy="894425"/>
          </a:xfrm>
        </p:spPr>
        <p:txBody>
          <a:bodyPr>
            <a:normAutofit/>
          </a:bodyPr>
          <a:lstStyle/>
          <a:p>
            <a:pPr algn="ctr"/>
            <a:r>
              <a:rPr lang="en-US" dirty="0">
                <a:ea typeface="+mn-lt"/>
                <a:cs typeface="+mn-lt"/>
              </a:rPr>
              <a:t>The percentage shown on the right of each motion-motif</a:t>
            </a:r>
          </a:p>
          <a:p>
            <a:pPr algn="ctr"/>
            <a:r>
              <a:rPr lang="en-US" dirty="0">
                <a:ea typeface="+mn-lt"/>
                <a:cs typeface="+mn-lt"/>
              </a:rPr>
              <a:t>indicates the frequency of appearance of that motif cluster in the motion</a:t>
            </a:r>
          </a:p>
          <a:p>
            <a:pPr algn="ctr"/>
            <a:endParaRPr lang="en-US" dirty="0"/>
          </a:p>
        </p:txBody>
      </p:sp>
      <p:pic>
        <p:nvPicPr>
          <p:cNvPr id="4" name="Picture 4" descr="A screenshot of a cell phone&#10;&#10;Description generated with high confidence">
            <a:extLst>
              <a:ext uri="{FF2B5EF4-FFF2-40B4-BE49-F238E27FC236}">
                <a16:creationId xmlns:a16="http://schemas.microsoft.com/office/drawing/2014/main" xmlns="" id="{DC8CFC5A-7E91-4858-B4A4-431901268B39}"/>
              </a:ext>
            </a:extLst>
          </p:cNvPr>
          <p:cNvPicPr>
            <a:picLocks noChangeAspect="1"/>
          </p:cNvPicPr>
          <p:nvPr/>
        </p:nvPicPr>
        <p:blipFill>
          <a:blip r:embed="rId2"/>
          <a:stretch>
            <a:fillRect/>
          </a:stretch>
        </p:blipFill>
        <p:spPr>
          <a:xfrm>
            <a:off x="1357423" y="834168"/>
            <a:ext cx="4071815" cy="3593645"/>
          </a:xfrm>
          <a:prstGeom prst="rect">
            <a:avLst/>
          </a:prstGeom>
        </p:spPr>
      </p:pic>
      <p:pic>
        <p:nvPicPr>
          <p:cNvPr id="6" name="Picture 6" descr="A screenshot of a cell phone&#10;&#10;Description generated with very high confidence">
            <a:extLst>
              <a:ext uri="{FF2B5EF4-FFF2-40B4-BE49-F238E27FC236}">
                <a16:creationId xmlns:a16="http://schemas.microsoft.com/office/drawing/2014/main" xmlns="" id="{CD795FAA-CE81-4F8D-A6F6-16ECB0AAA70F}"/>
              </a:ext>
            </a:extLst>
          </p:cNvPr>
          <p:cNvPicPr>
            <a:picLocks noChangeAspect="1"/>
          </p:cNvPicPr>
          <p:nvPr/>
        </p:nvPicPr>
        <p:blipFill>
          <a:blip r:embed="rId3"/>
          <a:stretch>
            <a:fillRect/>
          </a:stretch>
        </p:blipFill>
        <p:spPr>
          <a:xfrm>
            <a:off x="5867400" y="1500657"/>
            <a:ext cx="3856892" cy="2264302"/>
          </a:xfrm>
          <a:prstGeom prst="rect">
            <a:avLst/>
          </a:prstGeom>
        </p:spPr>
      </p:pic>
    </p:spTree>
    <p:extLst>
      <p:ext uri="{BB962C8B-B14F-4D97-AF65-F5344CB8AC3E}">
        <p14:creationId xmlns:p14="http://schemas.microsoft.com/office/powerpoint/2010/main" val="42571881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E057E0-C76A-4304-BEED-B608CDE16917}"/>
              </a:ext>
            </a:extLst>
          </p:cNvPr>
          <p:cNvSpPr>
            <a:spLocks noGrp="1"/>
          </p:cNvSpPr>
          <p:nvPr>
            <p:ph type="title"/>
          </p:nvPr>
        </p:nvSpPr>
        <p:spPr>
          <a:xfrm>
            <a:off x="677334" y="609600"/>
            <a:ext cx="8596668" cy="789173"/>
          </a:xfrm>
        </p:spPr>
        <p:txBody>
          <a:bodyPr/>
          <a:lstStyle/>
          <a:p>
            <a:r>
              <a:rPr lang="en-US" dirty="0">
                <a:ea typeface="+mj-lt"/>
                <a:cs typeface="+mj-lt"/>
              </a:rPr>
              <a:t>Motion Signatures</a:t>
            </a:r>
            <a:endParaRPr lang="en-US" dirty="0"/>
          </a:p>
        </p:txBody>
      </p:sp>
      <p:sp>
        <p:nvSpPr>
          <p:cNvPr id="3" name="Content Placeholder 2">
            <a:extLst>
              <a:ext uri="{FF2B5EF4-FFF2-40B4-BE49-F238E27FC236}">
                <a16:creationId xmlns:a16="http://schemas.microsoft.com/office/drawing/2014/main" xmlns="" id="{40032BCF-6CD1-47CB-9DEE-C6A541AEA32B}"/>
              </a:ext>
            </a:extLst>
          </p:cNvPr>
          <p:cNvSpPr>
            <a:spLocks noGrp="1"/>
          </p:cNvSpPr>
          <p:nvPr>
            <p:ph idx="1"/>
          </p:nvPr>
        </p:nvSpPr>
        <p:spPr>
          <a:xfrm>
            <a:off x="677334" y="1336566"/>
            <a:ext cx="8596668" cy="5174400"/>
          </a:xfrm>
        </p:spPr>
        <p:txBody>
          <a:bodyPr vert="horz" lIns="91440" tIns="45720" rIns="91440" bIns="45720" rtlCol="0" anchor="t">
            <a:normAutofit fontScale="92500" lnSpcReduction="10000"/>
          </a:bodyPr>
          <a:lstStyle/>
          <a:p>
            <a:pPr>
              <a:buFont typeface="Arial" charset="2"/>
              <a:buChar char="•"/>
            </a:pPr>
            <a:r>
              <a:rPr lang="en-US" dirty="0">
                <a:ea typeface="+mn-lt"/>
                <a:cs typeface="+mn-lt"/>
              </a:rPr>
              <a:t>Given a motion sequence S, we first extract all its motion words. </a:t>
            </a:r>
            <a:endParaRPr lang="en-US"/>
          </a:p>
          <a:p>
            <a:pPr>
              <a:buFont typeface="Arial" charset="2"/>
              <a:buChar char="•"/>
            </a:pPr>
            <a:endParaRPr lang="en-US" dirty="0">
              <a:ea typeface="+mn-lt"/>
              <a:cs typeface="+mn-lt"/>
            </a:endParaRPr>
          </a:p>
          <a:p>
            <a:pPr>
              <a:buFont typeface="Arial" charset="2"/>
              <a:buChar char="•"/>
            </a:pPr>
            <a:r>
              <a:rPr lang="en-US" dirty="0">
                <a:ea typeface="+mn-lt"/>
                <a:cs typeface="+mn-lt"/>
              </a:rPr>
              <a:t>Map them to the universal feature space and assign each word to its representative motif. </a:t>
            </a:r>
            <a:endParaRPr lang="en-US" dirty="0"/>
          </a:p>
          <a:p>
            <a:pPr>
              <a:buFont typeface="Arial" charset="2"/>
              <a:buChar char="•"/>
            </a:pPr>
            <a:endParaRPr lang="en-US" dirty="0">
              <a:ea typeface="+mn-lt"/>
              <a:cs typeface="+mn-lt"/>
            </a:endParaRPr>
          </a:p>
          <a:p>
            <a:pPr>
              <a:buFont typeface="Arial" charset="2"/>
              <a:buChar char="•"/>
            </a:pPr>
            <a:r>
              <a:rPr lang="en-US" dirty="0">
                <a:ea typeface="+mn-lt"/>
                <a:cs typeface="+mn-lt"/>
              </a:rPr>
              <a:t>We then count the number of words in each of the K clusters and divide by the total number of words in S</a:t>
            </a:r>
          </a:p>
          <a:p>
            <a:pPr>
              <a:buFont typeface="Arial" charset="2"/>
              <a:buChar char="•"/>
            </a:pPr>
            <a:endParaRPr lang="en-US" dirty="0"/>
          </a:p>
          <a:p>
            <a:pPr>
              <a:buFont typeface="Arial" charset="2"/>
              <a:buChar char="•"/>
            </a:pPr>
            <a:r>
              <a:rPr lang="en-US" dirty="0"/>
              <a:t>This makes the signature invariant to length of motion sequence</a:t>
            </a:r>
          </a:p>
          <a:p>
            <a:pPr>
              <a:buFont typeface="Arial" charset="2"/>
              <a:buChar char="•"/>
            </a:pPr>
            <a:endParaRPr lang="en-US" dirty="0"/>
          </a:p>
          <a:p>
            <a:pPr>
              <a:buFont typeface="Arial" charset="2"/>
              <a:buChar char="•"/>
            </a:pPr>
            <a:r>
              <a:rPr lang="en-US" dirty="0">
                <a:ea typeface="+mn-lt"/>
                <a:cs typeface="+mn-lt"/>
              </a:rPr>
              <a:t>Naive frequency counting leads to highly frequent motion words dominating the motion dataset</a:t>
            </a:r>
          </a:p>
          <a:p>
            <a:pPr>
              <a:buFont typeface="Arial" charset="2"/>
              <a:buChar char="•"/>
            </a:pPr>
            <a:endParaRPr lang="en-US" dirty="0"/>
          </a:p>
          <a:p>
            <a:pPr>
              <a:buFont typeface="Arial" charset="2"/>
              <a:buChar char="•"/>
            </a:pPr>
            <a:r>
              <a:rPr lang="en-US" dirty="0"/>
              <a:t>Hence </a:t>
            </a:r>
            <a:r>
              <a:rPr lang="en-US" dirty="0">
                <a:ea typeface="+mn-lt"/>
                <a:cs typeface="+mn-lt"/>
              </a:rPr>
              <a:t>re-scale motion signatures using </a:t>
            </a:r>
            <a:r>
              <a:rPr lang="en-US" dirty="0" err="1">
                <a:ea typeface="+mn-lt"/>
                <a:cs typeface="+mn-lt"/>
              </a:rPr>
              <a:t>tf-idf</a:t>
            </a:r>
            <a:r>
              <a:rPr lang="en-US" dirty="0">
                <a:ea typeface="+mn-lt"/>
                <a:cs typeface="+mn-lt"/>
              </a:rPr>
              <a:t> (term frequency – inverse document frequency</a:t>
            </a:r>
            <a:endParaRPr lang="en-US" dirty="0"/>
          </a:p>
        </p:txBody>
      </p:sp>
    </p:spTree>
    <p:extLst>
      <p:ext uri="{BB962C8B-B14F-4D97-AF65-F5344CB8AC3E}">
        <p14:creationId xmlns:p14="http://schemas.microsoft.com/office/powerpoint/2010/main" val="32987026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EED276-EC63-412A-920E-5DFD8B0CFB02}"/>
              </a:ext>
            </a:extLst>
          </p:cNvPr>
          <p:cNvSpPr>
            <a:spLocks noGrp="1"/>
          </p:cNvSpPr>
          <p:nvPr>
            <p:ph type="title"/>
          </p:nvPr>
        </p:nvSpPr>
        <p:spPr>
          <a:xfrm>
            <a:off x="677334" y="609600"/>
            <a:ext cx="8596668" cy="700568"/>
          </a:xfrm>
        </p:spPr>
        <p:txBody>
          <a:bodyPr/>
          <a:lstStyle/>
          <a:p>
            <a:r>
              <a:rPr lang="en-US" dirty="0">
                <a:ea typeface="+mj-lt"/>
                <a:cs typeface="+mj-lt"/>
              </a:rPr>
              <a:t>Distance Between Signatures</a:t>
            </a:r>
            <a:endParaRPr lang="en-US" dirty="0"/>
          </a:p>
        </p:txBody>
      </p:sp>
      <p:sp>
        <p:nvSpPr>
          <p:cNvPr id="3" name="Content Placeholder 2">
            <a:extLst>
              <a:ext uri="{FF2B5EF4-FFF2-40B4-BE49-F238E27FC236}">
                <a16:creationId xmlns:a16="http://schemas.microsoft.com/office/drawing/2014/main" xmlns="" id="{9DDCFB7A-47F3-4FB5-A507-D20EECDF0F3A}"/>
              </a:ext>
            </a:extLst>
          </p:cNvPr>
          <p:cNvSpPr>
            <a:spLocks noGrp="1"/>
          </p:cNvSpPr>
          <p:nvPr>
            <p:ph idx="1"/>
          </p:nvPr>
        </p:nvSpPr>
        <p:spPr>
          <a:xfrm>
            <a:off x="677334" y="1398589"/>
            <a:ext cx="8596668" cy="4642773"/>
          </a:xfrm>
        </p:spPr>
        <p:txBody>
          <a:bodyPr vert="horz" lIns="91440" tIns="45720" rIns="91440" bIns="45720" rtlCol="0" anchor="t">
            <a:normAutofit fontScale="92500"/>
          </a:bodyPr>
          <a:lstStyle/>
          <a:p>
            <a:pPr>
              <a:buFont typeface="Arial"/>
              <a:buChar char="•"/>
            </a:pPr>
            <a:r>
              <a:rPr lang="en-US" dirty="0">
                <a:ea typeface="+mn-lt"/>
                <a:cs typeface="+mn-lt"/>
              </a:rPr>
              <a:t>We use the Earth Mover’s Distance (EMD) to compare signatures as they represent </a:t>
            </a:r>
            <a:r>
              <a:rPr lang="en-US">
                <a:ea typeface="+mn-lt"/>
                <a:cs typeface="+mn-lt"/>
              </a:rPr>
              <a:t>distributions</a:t>
            </a:r>
          </a:p>
          <a:p>
            <a:pPr>
              <a:buFont typeface="Arial"/>
              <a:buChar char="•"/>
            </a:pPr>
            <a:endParaRPr lang="en-US" dirty="0"/>
          </a:p>
          <a:p>
            <a:pPr>
              <a:buFont typeface="Arial"/>
              <a:buChar char="•"/>
            </a:pPr>
            <a:r>
              <a:rPr lang="en-US">
                <a:ea typeface="+mn-lt"/>
                <a:cs typeface="+mn-lt"/>
              </a:rPr>
              <a:t>The Earth Mover's Distance (EMD) between two distributions is proportional to the minimum amount of work required to change one distribution into the other</a:t>
            </a:r>
            <a:endParaRPr lang="en-US" dirty="0">
              <a:ea typeface="+mn-lt"/>
              <a:cs typeface="+mn-lt"/>
            </a:endParaRPr>
          </a:p>
          <a:p>
            <a:pPr>
              <a:buFont typeface="Arial"/>
              <a:buChar char="•"/>
            </a:pPr>
            <a:endParaRPr lang="en-US" dirty="0">
              <a:ea typeface="+mn-lt"/>
              <a:cs typeface="+mn-lt"/>
            </a:endParaRPr>
          </a:p>
          <a:p>
            <a:pPr>
              <a:buFont typeface="Arial" charset="2"/>
              <a:buChar char="•"/>
            </a:pPr>
            <a:endParaRPr lang="en-US" dirty="0">
              <a:ea typeface="+mn-lt"/>
              <a:cs typeface="+mn-lt"/>
            </a:endParaRPr>
          </a:p>
          <a:p>
            <a:pPr>
              <a:buFont typeface="Arial" charset="2"/>
              <a:buChar char="•"/>
            </a:pPr>
            <a:endParaRPr lang="en-US" dirty="0">
              <a:ea typeface="+mn-lt"/>
              <a:cs typeface="+mn-lt"/>
            </a:endParaRPr>
          </a:p>
          <a:p>
            <a:pPr>
              <a:buFont typeface="Arial" charset="2"/>
              <a:buChar char="•"/>
            </a:pPr>
            <a:r>
              <a:rPr lang="en-US">
                <a:ea typeface="+mn-lt"/>
                <a:cs typeface="+mn-lt"/>
              </a:rPr>
              <a:t>Assume</a:t>
            </a:r>
            <a:r>
              <a:rPr lang="en-US" dirty="0">
                <a:ea typeface="+mn-lt"/>
                <a:cs typeface="+mn-lt"/>
              </a:rPr>
              <a:t> the motion signatures P and Q that both have m clusters</a:t>
            </a:r>
            <a:endParaRPr lang="en-US"/>
          </a:p>
          <a:p>
            <a:pPr>
              <a:buFont typeface="Arial" charset="2"/>
              <a:buChar char="•"/>
            </a:pPr>
            <a:endParaRPr lang="en-US" dirty="0"/>
          </a:p>
          <a:p>
            <a:pPr>
              <a:buFont typeface="Arial" charset="2"/>
              <a:buChar char="•"/>
            </a:pPr>
            <a:endParaRPr lang="en-US" dirty="0"/>
          </a:p>
          <a:p>
            <a:pPr>
              <a:buFont typeface="Arial" charset="2"/>
              <a:buChar char="•"/>
            </a:pPr>
            <a:r>
              <a:rPr lang="en-US" dirty="0">
                <a:ea typeface="+mn-lt"/>
                <a:cs typeface="+mn-lt"/>
              </a:rPr>
              <a:t>p </a:t>
            </a:r>
            <a:r>
              <a:rPr lang="en-US" err="1">
                <a:ea typeface="+mn-lt"/>
                <a:cs typeface="+mn-lt"/>
              </a:rPr>
              <a:t>i</a:t>
            </a:r>
            <a:r>
              <a:rPr lang="en-US" dirty="0">
                <a:ea typeface="+mn-lt"/>
                <a:cs typeface="+mn-lt"/>
              </a:rPr>
              <a:t> is the motifs quantity (after </a:t>
            </a:r>
            <a:r>
              <a:rPr lang="en-US" err="1">
                <a:ea typeface="+mn-lt"/>
                <a:cs typeface="+mn-lt"/>
              </a:rPr>
              <a:t>tf-idf</a:t>
            </a:r>
            <a:r>
              <a:rPr lang="en-US" dirty="0">
                <a:ea typeface="+mn-lt"/>
                <a:cs typeface="+mn-lt"/>
              </a:rPr>
              <a:t> re-weighting) in the </a:t>
            </a:r>
            <a:r>
              <a:rPr lang="en-US" err="1">
                <a:ea typeface="+mn-lt"/>
                <a:cs typeface="+mn-lt"/>
              </a:rPr>
              <a:t>i-th</a:t>
            </a:r>
            <a:r>
              <a:rPr lang="en-US" dirty="0">
                <a:ea typeface="+mn-lt"/>
                <a:cs typeface="+mn-lt"/>
              </a:rPr>
              <a:t> cluster of the P signature, and w p </a:t>
            </a:r>
            <a:r>
              <a:rPr lang="en-US" err="1">
                <a:ea typeface="+mn-lt"/>
                <a:cs typeface="+mn-lt"/>
              </a:rPr>
              <a:t>i</a:t>
            </a:r>
            <a:r>
              <a:rPr lang="en-US" dirty="0">
                <a:ea typeface="+mn-lt"/>
                <a:cs typeface="+mn-lt"/>
              </a:rPr>
              <a:t> is the corresponding cluster’s dense weight</a:t>
            </a:r>
            <a:endParaRPr lang="en-US"/>
          </a:p>
        </p:txBody>
      </p:sp>
      <p:pic>
        <p:nvPicPr>
          <p:cNvPr id="4" name="Picture 4">
            <a:extLst>
              <a:ext uri="{FF2B5EF4-FFF2-40B4-BE49-F238E27FC236}">
                <a16:creationId xmlns:a16="http://schemas.microsoft.com/office/drawing/2014/main" xmlns="" id="{5E35683A-A17C-407C-9F8A-12F9A50DED2E}"/>
              </a:ext>
            </a:extLst>
          </p:cNvPr>
          <p:cNvPicPr>
            <a:picLocks noChangeAspect="1"/>
          </p:cNvPicPr>
          <p:nvPr/>
        </p:nvPicPr>
        <p:blipFill>
          <a:blip r:embed="rId2"/>
          <a:stretch>
            <a:fillRect/>
          </a:stretch>
        </p:blipFill>
        <p:spPr>
          <a:xfrm>
            <a:off x="3164958" y="3234013"/>
            <a:ext cx="3301409" cy="664648"/>
          </a:xfrm>
          <a:prstGeom prst="rect">
            <a:avLst/>
          </a:prstGeom>
        </p:spPr>
      </p:pic>
    </p:spTree>
    <p:extLst>
      <p:ext uri="{BB962C8B-B14F-4D97-AF65-F5344CB8AC3E}">
        <p14:creationId xmlns:p14="http://schemas.microsoft.com/office/powerpoint/2010/main" val="34226517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1DFE50-70CE-425E-ACF0-6FCEE7EA52D4}"/>
              </a:ext>
            </a:extLst>
          </p:cNvPr>
          <p:cNvSpPr>
            <a:spLocks noGrp="1"/>
          </p:cNvSpPr>
          <p:nvPr>
            <p:ph type="title"/>
          </p:nvPr>
        </p:nvSpPr>
        <p:spPr>
          <a:xfrm>
            <a:off x="677334" y="609600"/>
            <a:ext cx="8596668" cy="246185"/>
          </a:xfrm>
        </p:spPr>
        <p:txBody>
          <a:bodyPr>
            <a:normAutofit fontScale="90000"/>
          </a:bodyPr>
          <a:lstStyle/>
          <a:p>
            <a:endParaRPr lang="en-US"/>
          </a:p>
        </p:txBody>
      </p:sp>
      <p:sp>
        <p:nvSpPr>
          <p:cNvPr id="3" name="Content Placeholder 2">
            <a:extLst>
              <a:ext uri="{FF2B5EF4-FFF2-40B4-BE49-F238E27FC236}">
                <a16:creationId xmlns:a16="http://schemas.microsoft.com/office/drawing/2014/main" xmlns="" id="{2FDACC45-235A-42DD-BE20-BE3067450C5D}"/>
              </a:ext>
            </a:extLst>
          </p:cNvPr>
          <p:cNvSpPr>
            <a:spLocks noGrp="1"/>
          </p:cNvSpPr>
          <p:nvPr>
            <p:ph idx="1"/>
          </p:nvPr>
        </p:nvSpPr>
        <p:spPr>
          <a:xfrm>
            <a:off x="677334" y="1232513"/>
            <a:ext cx="8596668" cy="4808849"/>
          </a:xfrm>
        </p:spPr>
        <p:txBody>
          <a:bodyPr vert="horz" lIns="91440" tIns="45720" rIns="91440" bIns="45720" rtlCol="0" anchor="t">
            <a:normAutofit/>
          </a:bodyPr>
          <a:lstStyle/>
          <a:p>
            <a:pPr>
              <a:buFont typeface="Arial" charset="2"/>
              <a:buChar char="•"/>
            </a:pPr>
            <a:r>
              <a:rPr lang="en-US">
                <a:ea typeface="+mn-lt"/>
                <a:cs typeface="+mn-lt"/>
              </a:rPr>
              <a:t>EMD wants to find a flow F = [f (i, j) ], with f (i, j) the flow between pi and qj, that minimizes the overall cost, subjects to the following constraints</a:t>
            </a:r>
          </a:p>
          <a:p>
            <a:pPr>
              <a:buFont typeface="Arial" charset="2"/>
              <a:buChar char="•"/>
            </a:pPr>
            <a:endParaRPr lang="en-US" dirty="0">
              <a:ea typeface="+mn-lt"/>
              <a:cs typeface="+mn-lt"/>
            </a:endParaRPr>
          </a:p>
          <a:p>
            <a:pPr>
              <a:buFont typeface="Arial" charset="2"/>
              <a:buChar char="•"/>
            </a:pPr>
            <a:r>
              <a:rPr lang="en-US">
                <a:ea typeface="+mn-lt"/>
                <a:cs typeface="+mn-lt"/>
              </a:rPr>
              <a:t>The flow refers to the amount of image weight flowing from denser distribution to lighter distribution</a:t>
            </a:r>
            <a:endParaRPr lang="en-US"/>
          </a:p>
          <a:p>
            <a:pPr marL="0" indent="0">
              <a:buNone/>
            </a:pPr>
            <a:endParaRPr lang="en-US" dirty="0">
              <a:ea typeface="+mn-lt"/>
              <a:cs typeface="+mn-lt"/>
            </a:endParaRPr>
          </a:p>
        </p:txBody>
      </p:sp>
      <p:pic>
        <p:nvPicPr>
          <p:cNvPr id="4" name="Picture 4" descr="A screenshot of a cell phone&#10;&#10;Description generated with very high confidence">
            <a:extLst>
              <a:ext uri="{FF2B5EF4-FFF2-40B4-BE49-F238E27FC236}">
                <a16:creationId xmlns:a16="http://schemas.microsoft.com/office/drawing/2014/main" xmlns="" id="{A87CDBA0-4D4B-460E-858F-FD9EE754F760}"/>
              </a:ext>
            </a:extLst>
          </p:cNvPr>
          <p:cNvPicPr>
            <a:picLocks noChangeAspect="1"/>
          </p:cNvPicPr>
          <p:nvPr/>
        </p:nvPicPr>
        <p:blipFill>
          <a:blip r:embed="rId2"/>
          <a:stretch>
            <a:fillRect/>
          </a:stretch>
        </p:blipFill>
        <p:spPr>
          <a:xfrm>
            <a:off x="1319709" y="3204208"/>
            <a:ext cx="3163276" cy="2327547"/>
          </a:xfrm>
          <a:prstGeom prst="rect">
            <a:avLst/>
          </a:prstGeom>
        </p:spPr>
      </p:pic>
      <p:pic>
        <p:nvPicPr>
          <p:cNvPr id="6" name="Picture 6" descr="A close up of a logo&#10;&#10;Description generated with very high confidence">
            <a:extLst>
              <a:ext uri="{FF2B5EF4-FFF2-40B4-BE49-F238E27FC236}">
                <a16:creationId xmlns:a16="http://schemas.microsoft.com/office/drawing/2014/main" xmlns="" id="{2F6C9C19-6CAA-45DA-9110-E88A56949B0D}"/>
              </a:ext>
            </a:extLst>
          </p:cNvPr>
          <p:cNvPicPr>
            <a:picLocks noChangeAspect="1"/>
          </p:cNvPicPr>
          <p:nvPr/>
        </p:nvPicPr>
        <p:blipFill>
          <a:blip r:embed="rId3"/>
          <a:stretch>
            <a:fillRect/>
          </a:stretch>
        </p:blipFill>
        <p:spPr>
          <a:xfrm>
            <a:off x="5457724" y="3822184"/>
            <a:ext cx="2823047" cy="807382"/>
          </a:xfrm>
          <a:prstGeom prst="rect">
            <a:avLst/>
          </a:prstGeom>
        </p:spPr>
      </p:pic>
    </p:spTree>
    <p:extLst>
      <p:ext uri="{BB962C8B-B14F-4D97-AF65-F5344CB8AC3E}">
        <p14:creationId xmlns:p14="http://schemas.microsoft.com/office/powerpoint/2010/main" val="40831193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B1E5774-18C5-4CA7-88BC-9BF8FFDF98AF}"/>
              </a:ext>
            </a:extLst>
          </p:cNvPr>
          <p:cNvSpPr>
            <a:spLocks noGrp="1"/>
          </p:cNvSpPr>
          <p:nvPr>
            <p:ph type="title"/>
          </p:nvPr>
        </p:nvSpPr>
        <p:spPr>
          <a:xfrm>
            <a:off x="677334" y="609600"/>
            <a:ext cx="8596668" cy="798033"/>
          </a:xfrm>
        </p:spPr>
        <p:txBody>
          <a:bodyPr/>
          <a:lstStyle/>
          <a:p>
            <a:r>
              <a:rPr lang="en-US">
                <a:ea typeface="+mj-lt"/>
                <a:cs typeface="+mj-lt"/>
              </a:rPr>
              <a:t>Implementation Details</a:t>
            </a:r>
            <a:endParaRPr lang="en-US"/>
          </a:p>
        </p:txBody>
      </p:sp>
      <p:sp>
        <p:nvSpPr>
          <p:cNvPr id="3" name="Content Placeholder 2">
            <a:extLst>
              <a:ext uri="{FF2B5EF4-FFF2-40B4-BE49-F238E27FC236}">
                <a16:creationId xmlns:a16="http://schemas.microsoft.com/office/drawing/2014/main" xmlns="" id="{0C2E18C9-DF17-41CA-9A8F-07685DFA8C88}"/>
              </a:ext>
            </a:extLst>
          </p:cNvPr>
          <p:cNvSpPr>
            <a:spLocks noGrp="1"/>
          </p:cNvSpPr>
          <p:nvPr>
            <p:ph idx="1"/>
          </p:nvPr>
        </p:nvSpPr>
        <p:spPr>
          <a:xfrm>
            <a:off x="677334" y="1673264"/>
            <a:ext cx="8596668" cy="4793400"/>
          </a:xfrm>
        </p:spPr>
        <p:txBody>
          <a:bodyPr vert="horz" lIns="91440" tIns="45720" rIns="91440" bIns="45720" rtlCol="0" anchor="t">
            <a:normAutofit/>
          </a:bodyPr>
          <a:lstStyle/>
          <a:p>
            <a:pPr>
              <a:buFont typeface="Arial" charset="2"/>
              <a:buChar char="•"/>
            </a:pPr>
            <a:r>
              <a:rPr lang="en-US">
                <a:ea typeface="+mn-lt"/>
                <a:cs typeface="+mn-lt"/>
              </a:rPr>
              <a:t>For experiments, 16 most informative joints with their relative joint angles were used</a:t>
            </a:r>
          </a:p>
          <a:p>
            <a:pPr>
              <a:buFont typeface="Arial" charset="2"/>
              <a:buChar char="•"/>
            </a:pPr>
            <a:endParaRPr lang="en-US" dirty="0"/>
          </a:p>
          <a:p>
            <a:pPr>
              <a:buFont typeface="Arial" charset="2"/>
              <a:buChar char="•"/>
            </a:pPr>
            <a:r>
              <a:rPr lang="en-US">
                <a:ea typeface="+mn-lt"/>
                <a:cs typeface="+mn-lt"/>
              </a:rPr>
              <a:t>Data used from Carnegie Mellon University motion capture database, the Dance Motion Capture Database of the University of Cyprus and motion data acquired in their own lab</a:t>
            </a:r>
            <a:endParaRPr lang="en-US"/>
          </a:p>
          <a:p>
            <a:pPr>
              <a:buFont typeface="Arial" charset="2"/>
              <a:buChar char="•"/>
            </a:pPr>
            <a:endParaRPr lang="en-US" dirty="0"/>
          </a:p>
          <a:p>
            <a:pPr>
              <a:buFont typeface="Arial" charset="2"/>
              <a:buChar char="•"/>
            </a:pPr>
            <a:r>
              <a:rPr lang="en-US">
                <a:ea typeface="+mn-lt"/>
                <a:cs typeface="+mn-lt"/>
              </a:rPr>
              <a:t>The motion capture data were originally sampled between 120 to 480 fps, but since human motion is locally linear, we reduce it to 24 fps</a:t>
            </a:r>
            <a:endParaRPr lang="en-US" dirty="0">
              <a:ea typeface="+mn-lt"/>
              <a:cs typeface="+mn-lt"/>
            </a:endParaRPr>
          </a:p>
          <a:p>
            <a:pPr>
              <a:buFont typeface="Arial" charset="2"/>
              <a:buChar char="•"/>
            </a:pPr>
            <a:endParaRPr lang="en-US" dirty="0">
              <a:ea typeface="+mn-lt"/>
              <a:cs typeface="+mn-lt"/>
            </a:endParaRPr>
          </a:p>
          <a:p>
            <a:pPr>
              <a:buFont typeface="Arial" charset="2"/>
              <a:buChar char="•"/>
            </a:pPr>
            <a:r>
              <a:rPr lang="en-US">
                <a:ea typeface="+mn-lt"/>
                <a:cs typeface="+mn-lt"/>
              </a:rPr>
              <a:t>Different motion word sizes (8, 16, 24, and 48 frames) were used and it was found that using 16 frames was the most efficient</a:t>
            </a:r>
            <a:endParaRPr lang="en-US"/>
          </a:p>
          <a:p>
            <a:pPr>
              <a:buFont typeface="Arial" charset="2"/>
              <a:buChar char="•"/>
            </a:pPr>
            <a:endParaRPr lang="en-US"/>
          </a:p>
          <a:p>
            <a:endParaRPr lang="en-US" dirty="0"/>
          </a:p>
        </p:txBody>
      </p:sp>
    </p:spTree>
    <p:extLst>
      <p:ext uri="{BB962C8B-B14F-4D97-AF65-F5344CB8AC3E}">
        <p14:creationId xmlns:p14="http://schemas.microsoft.com/office/powerpoint/2010/main" val="25097114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789225-6D11-4394-9A77-B2F4D34AFE6B}"/>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7772DFAE-43A1-4CE5-8D1F-70CFE65A4419}"/>
              </a:ext>
            </a:extLst>
          </p:cNvPr>
          <p:cNvSpPr>
            <a:spLocks noGrp="1"/>
          </p:cNvSpPr>
          <p:nvPr>
            <p:ph idx="1"/>
          </p:nvPr>
        </p:nvSpPr>
        <p:spPr/>
        <p:txBody>
          <a:bodyPr vert="horz" lIns="91440" tIns="45720" rIns="91440" bIns="45720" rtlCol="0" anchor="t">
            <a:normAutofit/>
          </a:bodyPr>
          <a:lstStyle/>
          <a:p>
            <a:pPr>
              <a:buFont typeface="Arial" charset="2"/>
              <a:buChar char="•"/>
            </a:pPr>
            <a:r>
              <a:rPr lang="en-US"/>
              <a:t>Different values for number of clusters tried and K=100 was found to be a sufficient number for different types of motion</a:t>
            </a:r>
          </a:p>
          <a:p>
            <a:pPr>
              <a:buFont typeface="Arial" charset="2"/>
              <a:buChar char="•"/>
            </a:pPr>
            <a:endParaRPr lang="en-US" dirty="0"/>
          </a:p>
          <a:p>
            <a:pPr>
              <a:buFont typeface="Arial" charset="2"/>
              <a:buChar char="•"/>
            </a:pPr>
            <a:endParaRPr lang="en-US" dirty="0"/>
          </a:p>
          <a:p>
            <a:pPr>
              <a:buFont typeface="Arial" charset="2"/>
              <a:buChar char="•"/>
            </a:pPr>
            <a:r>
              <a:rPr lang="en-US"/>
              <a:t>Training the triplet networks took 7 days!!</a:t>
            </a:r>
          </a:p>
          <a:p>
            <a:pPr>
              <a:buFont typeface="Arial" charset="2"/>
              <a:buChar char="•"/>
            </a:pPr>
            <a:endParaRPr lang="en-US" dirty="0"/>
          </a:p>
          <a:p>
            <a:pPr marL="285750" indent="-285750">
              <a:buFont typeface="Arial" charset="2"/>
              <a:buChar char="•"/>
            </a:pPr>
            <a:endParaRPr lang="en-US" dirty="0">
              <a:ea typeface="+mn-lt"/>
              <a:cs typeface="+mn-lt"/>
            </a:endParaRPr>
          </a:p>
          <a:p>
            <a:pPr marL="285750" indent="-285750">
              <a:buFont typeface="Arial" charset="2"/>
              <a:buChar char="•"/>
            </a:pPr>
            <a:r>
              <a:rPr lang="en-US">
                <a:ea typeface="+mn-lt"/>
                <a:cs typeface="+mn-lt"/>
              </a:rPr>
              <a:t>Approximately 85% of computation time was dedicated to compute the motion words’ pairwise distances using DTW to select positive and negative samples</a:t>
            </a:r>
            <a:endParaRPr lang="en-US"/>
          </a:p>
          <a:p>
            <a:pPr marL="285750" indent="-285750">
              <a:buFont typeface="Arial" charset="2"/>
              <a:buChar char="•"/>
            </a:pPr>
            <a:endParaRPr lang="en-US" dirty="0"/>
          </a:p>
          <a:p>
            <a:pPr marL="285750" indent="-285750">
              <a:buFont typeface="Arial" charset="2"/>
              <a:buChar char="•"/>
            </a:pPr>
            <a:endParaRPr lang="en-US" dirty="0"/>
          </a:p>
        </p:txBody>
      </p:sp>
    </p:spTree>
    <p:extLst>
      <p:ext uri="{BB962C8B-B14F-4D97-AF65-F5344CB8AC3E}">
        <p14:creationId xmlns:p14="http://schemas.microsoft.com/office/powerpoint/2010/main" val="2749194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C1BC18-A211-4346-9831-9C31CE62597B}"/>
              </a:ext>
            </a:extLst>
          </p:cNvPr>
          <p:cNvSpPr>
            <a:spLocks noGrp="1"/>
          </p:cNvSpPr>
          <p:nvPr>
            <p:ph type="title"/>
          </p:nvPr>
        </p:nvSpPr>
        <p:spPr/>
        <p:txBody>
          <a:bodyPr/>
          <a:lstStyle/>
          <a:p>
            <a:r>
              <a:rPr lang="en-US">
                <a:ea typeface="+mj-lt"/>
                <a:cs typeface="+mj-lt"/>
              </a:rPr>
              <a:t>Motivation</a:t>
            </a:r>
            <a:endParaRPr lang="en-US"/>
          </a:p>
        </p:txBody>
      </p:sp>
      <p:sp>
        <p:nvSpPr>
          <p:cNvPr id="3" name="Content Placeholder 2">
            <a:extLst>
              <a:ext uri="{FF2B5EF4-FFF2-40B4-BE49-F238E27FC236}">
                <a16:creationId xmlns:a16="http://schemas.microsoft.com/office/drawing/2014/main" xmlns="" id="{02953492-2C31-44B7-B2E1-F2EE9E49CEBF}"/>
              </a:ext>
            </a:extLst>
          </p:cNvPr>
          <p:cNvSpPr>
            <a:spLocks noGrp="1"/>
          </p:cNvSpPr>
          <p:nvPr>
            <p:ph idx="1"/>
          </p:nvPr>
        </p:nvSpPr>
        <p:spPr/>
        <p:txBody>
          <a:bodyPr vert="horz" lIns="91440" tIns="45720" rIns="91440" bIns="45720" rtlCol="0" anchor="t">
            <a:normAutofit/>
          </a:bodyPr>
          <a:lstStyle/>
          <a:p>
            <a:pPr>
              <a:buFont typeface="Arial" charset="2"/>
              <a:buChar char="•"/>
            </a:pPr>
            <a:r>
              <a:rPr lang="en-US">
                <a:ea typeface="+mn-lt"/>
                <a:cs typeface="+mn-lt"/>
              </a:rPr>
              <a:t>Motion data is not always annotated</a:t>
            </a:r>
            <a:endParaRPr lang="en-US" dirty="0">
              <a:ea typeface="+mn-lt"/>
              <a:cs typeface="+mn-lt"/>
            </a:endParaRPr>
          </a:p>
          <a:p>
            <a:pPr>
              <a:buFont typeface="Arial" charset="2"/>
              <a:buChar char="•"/>
            </a:pPr>
            <a:endParaRPr lang="en-US" dirty="0">
              <a:ea typeface="+mn-lt"/>
              <a:cs typeface="+mn-lt"/>
            </a:endParaRPr>
          </a:p>
          <a:p>
            <a:pPr>
              <a:buFont typeface="Arial" charset="2"/>
              <a:buChar char="•"/>
            </a:pPr>
            <a:r>
              <a:rPr lang="en-US">
                <a:ea typeface="+mn-lt"/>
                <a:cs typeface="+mn-lt"/>
              </a:rPr>
              <a:t>Motion clips have large dimensions and can have significant variations in time and space</a:t>
            </a:r>
            <a:endParaRPr lang="en-US" dirty="0">
              <a:ea typeface="+mn-lt"/>
              <a:cs typeface="+mn-lt"/>
            </a:endParaRPr>
          </a:p>
          <a:p>
            <a:pPr>
              <a:buFont typeface="Arial" charset="2"/>
              <a:buChar char="•"/>
            </a:pPr>
            <a:endParaRPr lang="en-US" dirty="0">
              <a:ea typeface="+mn-lt"/>
              <a:cs typeface="+mn-lt"/>
            </a:endParaRPr>
          </a:p>
          <a:p>
            <a:pPr>
              <a:buFont typeface="Arial" charset="2"/>
              <a:buChar char="•"/>
            </a:pPr>
            <a:r>
              <a:rPr lang="en-US">
                <a:ea typeface="+mn-lt"/>
                <a:cs typeface="+mn-lt"/>
              </a:rPr>
              <a:t>We need a semantic representation of motion sequences</a:t>
            </a:r>
            <a:endParaRPr lang="en-US"/>
          </a:p>
          <a:p>
            <a:pPr marL="0" indent="0">
              <a:buNone/>
            </a:pPr>
            <a:endParaRPr lang="en-US" dirty="0">
              <a:ea typeface="+mn-lt"/>
              <a:cs typeface="+mn-lt"/>
            </a:endParaRPr>
          </a:p>
          <a:p>
            <a:pPr>
              <a:buFont typeface="Arial" charset="2"/>
              <a:buChar char="•"/>
            </a:pPr>
            <a:r>
              <a:rPr lang="en-US">
                <a:ea typeface="+mn-lt"/>
                <a:cs typeface="+mn-lt"/>
              </a:rPr>
              <a:t>We want to capture features of motion clips for a better understanding of motion</a:t>
            </a:r>
            <a:endParaRPr lang="en-US" dirty="0">
              <a:ea typeface="+mn-lt"/>
              <a:cs typeface="+mn-lt"/>
            </a:endParaRPr>
          </a:p>
          <a:p>
            <a:pPr>
              <a:buFont typeface="Arial" charset="2"/>
              <a:buChar char="•"/>
            </a:pPr>
            <a:endParaRPr lang="en-US" dirty="0"/>
          </a:p>
          <a:p>
            <a:pPr>
              <a:buFont typeface="Arial" charset="2"/>
              <a:buChar char="•"/>
            </a:pPr>
            <a:endParaRPr lang="en-US" dirty="0"/>
          </a:p>
        </p:txBody>
      </p:sp>
    </p:spTree>
    <p:extLst>
      <p:ext uri="{BB962C8B-B14F-4D97-AF65-F5344CB8AC3E}">
        <p14:creationId xmlns:p14="http://schemas.microsoft.com/office/powerpoint/2010/main" val="354493937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D60174A-80E2-4460-A493-207107B1BBE2}"/>
              </a:ext>
            </a:extLst>
          </p:cNvPr>
          <p:cNvSpPr>
            <a:spLocks noGrp="1"/>
          </p:cNvSpPr>
          <p:nvPr>
            <p:ph type="title"/>
          </p:nvPr>
        </p:nvSpPr>
        <p:spPr>
          <a:xfrm>
            <a:off x="677334" y="104553"/>
            <a:ext cx="8596668" cy="1320800"/>
          </a:xfrm>
        </p:spPr>
        <p:txBody>
          <a:bodyPr/>
          <a:lstStyle/>
          <a:p>
            <a:r>
              <a:rPr lang="en-US"/>
              <a:t>Datasets used</a:t>
            </a:r>
          </a:p>
        </p:txBody>
      </p:sp>
      <p:sp>
        <p:nvSpPr>
          <p:cNvPr id="3" name="Content Placeholder 2">
            <a:extLst>
              <a:ext uri="{FF2B5EF4-FFF2-40B4-BE49-F238E27FC236}">
                <a16:creationId xmlns:a16="http://schemas.microsoft.com/office/drawing/2014/main" xmlns="" id="{5A043072-120B-4E3D-BFB3-4E4CAEA01FDC}"/>
              </a:ext>
            </a:extLst>
          </p:cNvPr>
          <p:cNvSpPr>
            <a:spLocks noGrp="1"/>
          </p:cNvSpPr>
          <p:nvPr>
            <p:ph idx="1"/>
          </p:nvPr>
        </p:nvSpPr>
        <p:spPr>
          <a:xfrm>
            <a:off x="677334" y="1398589"/>
            <a:ext cx="8596668" cy="5059214"/>
          </a:xfrm>
        </p:spPr>
        <p:txBody>
          <a:bodyPr vert="horz" lIns="91440" tIns="45720" rIns="91440" bIns="45720" rtlCol="0" anchor="t">
            <a:normAutofit/>
          </a:bodyPr>
          <a:lstStyle/>
          <a:p>
            <a:pPr>
              <a:buFont typeface="Arial" charset="2"/>
              <a:buChar char="•"/>
            </a:pPr>
            <a:r>
              <a:rPr lang="en-US"/>
              <a:t>3 types of datasets were used </a:t>
            </a:r>
            <a:r>
              <a:rPr lang="en-US">
                <a:ea typeface="+mn-lt"/>
                <a:cs typeface="+mn-lt"/>
              </a:rPr>
              <a:t>to train and test the ability of signatures to organize and classify motion sequences</a:t>
            </a:r>
          </a:p>
          <a:p>
            <a:pPr>
              <a:buFont typeface="Arial" charset="2"/>
              <a:buChar char="•"/>
            </a:pPr>
            <a:endParaRPr lang="en-US" dirty="0"/>
          </a:p>
          <a:p>
            <a:pPr>
              <a:buFont typeface="Arial" charset="2"/>
              <a:buChar char="•"/>
            </a:pPr>
            <a:r>
              <a:rPr lang="en-US">
                <a:ea typeface="+mn-lt"/>
                <a:cs typeface="+mn-lt"/>
              </a:rPr>
              <a:t>D1 consists of 150 motion clips from 15 different motion classes: walking, running, sitting, jumping, weight-carrying, climbing, swinging, placing ball, placing tee, kicking, soccer and basketball playing, boxing, swimming, salsa and Indian Bollywood dancing</a:t>
            </a:r>
            <a:endParaRPr lang="en-US" dirty="0">
              <a:ea typeface="+mn-lt"/>
              <a:cs typeface="+mn-lt"/>
            </a:endParaRPr>
          </a:p>
          <a:p>
            <a:pPr>
              <a:buFont typeface="Arial" charset="2"/>
              <a:buChar char="•"/>
            </a:pPr>
            <a:endParaRPr lang="en-US" dirty="0">
              <a:ea typeface="+mn-lt"/>
              <a:cs typeface="+mn-lt"/>
            </a:endParaRPr>
          </a:p>
          <a:p>
            <a:pPr>
              <a:buFont typeface="Arial" charset="2"/>
              <a:buChar char="•"/>
            </a:pPr>
            <a:r>
              <a:rPr lang="en-US">
                <a:ea typeface="+mn-lt"/>
                <a:cs typeface="+mn-lt"/>
              </a:rPr>
              <a:t>D2 , consists of 30 motion clips of five types of dances: waltz, Latin (salsa, bachata, reggaeton), modern, Indian Bollywood, and Greek folk, with a large deviations in duration, ranging from 20 to 200 seconds</a:t>
            </a:r>
            <a:endParaRPr lang="en-US"/>
          </a:p>
          <a:p>
            <a:pPr>
              <a:buFont typeface="Arial" charset="2"/>
              <a:buChar char="•"/>
            </a:pPr>
            <a:endParaRPr lang="en-US" dirty="0">
              <a:ea typeface="+mn-lt"/>
              <a:cs typeface="+mn-lt"/>
            </a:endParaRPr>
          </a:p>
          <a:p>
            <a:pPr>
              <a:buFont typeface="Arial" charset="2"/>
              <a:buChar char="•"/>
            </a:pPr>
            <a:r>
              <a:rPr lang="en-US">
                <a:ea typeface="+mn-lt"/>
                <a:cs typeface="+mn-lt"/>
              </a:rPr>
              <a:t>D3 has been selected to evaluate whether motion signatures can capture the fine details of motion, consists of 30 salsa dance sequences, half of them presenting the leader, and half the follower</a:t>
            </a:r>
            <a:endParaRPr lang="en-US"/>
          </a:p>
        </p:txBody>
      </p:sp>
    </p:spTree>
    <p:extLst>
      <p:ext uri="{BB962C8B-B14F-4D97-AF65-F5344CB8AC3E}">
        <p14:creationId xmlns:p14="http://schemas.microsoft.com/office/powerpoint/2010/main" val="38149715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04C8349-6888-414A-BAA1-426635935B65}"/>
              </a:ext>
            </a:extLst>
          </p:cNvPr>
          <p:cNvSpPr>
            <a:spLocks noGrp="1"/>
          </p:cNvSpPr>
          <p:nvPr>
            <p:ph type="title"/>
          </p:nvPr>
        </p:nvSpPr>
        <p:spPr>
          <a:xfrm>
            <a:off x="677334" y="609600"/>
            <a:ext cx="8596668" cy="1320800"/>
          </a:xfrm>
        </p:spPr>
        <p:txBody>
          <a:bodyPr anchor="t">
            <a:normAutofit/>
          </a:bodyPr>
          <a:lstStyle/>
          <a:p>
            <a:r>
              <a:rPr lang="en-US"/>
              <a:t>Example of signature classification</a:t>
            </a:r>
          </a:p>
        </p:txBody>
      </p:sp>
      <p:pic>
        <p:nvPicPr>
          <p:cNvPr id="7" name="Picture 7" descr="A screenshot of a cell phone&#10;&#10;Description generated with high confidence">
            <a:extLst>
              <a:ext uri="{FF2B5EF4-FFF2-40B4-BE49-F238E27FC236}">
                <a16:creationId xmlns:a16="http://schemas.microsoft.com/office/drawing/2014/main" xmlns="" id="{863F1D3A-09D8-4BEE-883D-BC89F2CB70BD}"/>
              </a:ext>
            </a:extLst>
          </p:cNvPr>
          <p:cNvPicPr>
            <a:picLocks noChangeAspect="1"/>
          </p:cNvPicPr>
          <p:nvPr/>
        </p:nvPicPr>
        <p:blipFill>
          <a:blip r:embed="rId2"/>
          <a:stretch>
            <a:fillRect/>
          </a:stretch>
        </p:blipFill>
        <p:spPr>
          <a:xfrm>
            <a:off x="2341474" y="2100716"/>
            <a:ext cx="5283289" cy="2298230"/>
          </a:xfrm>
          <a:prstGeom prst="rect">
            <a:avLst/>
          </a:prstGeom>
        </p:spPr>
      </p:pic>
      <p:sp>
        <p:nvSpPr>
          <p:cNvPr id="16" name="Content Placeholder 16">
            <a:extLst>
              <a:ext uri="{FF2B5EF4-FFF2-40B4-BE49-F238E27FC236}">
                <a16:creationId xmlns:a16="http://schemas.microsoft.com/office/drawing/2014/main" xmlns="" id="{30B863A8-35FF-48C3-9FC7-E8ED3F26FDB2}"/>
              </a:ext>
            </a:extLst>
          </p:cNvPr>
          <p:cNvSpPr>
            <a:spLocks noGrp="1"/>
          </p:cNvSpPr>
          <p:nvPr>
            <p:ph idx="1"/>
          </p:nvPr>
        </p:nvSpPr>
        <p:spPr>
          <a:xfrm>
            <a:off x="1648655" y="5140204"/>
            <a:ext cx="6659031" cy="940235"/>
          </a:xfrm>
        </p:spPr>
        <p:txBody>
          <a:bodyPr vert="horz" lIns="91440" tIns="45720" rIns="91440" bIns="45720" rtlCol="0" anchor="t">
            <a:normAutofit/>
          </a:bodyPr>
          <a:lstStyle/>
          <a:p>
            <a:pPr marL="0" indent="0" algn="ctr">
              <a:buNone/>
            </a:pPr>
            <a:r>
              <a:rPr lang="en-US" sz="1500" dirty="0"/>
              <a:t>Left shows 2D embedding for D1 and D2 for right. The smaller windows </a:t>
            </a:r>
            <a:r>
              <a:rPr lang="en-US" sz="1500"/>
              <a:t>correspond to representation using only DTW </a:t>
            </a:r>
            <a:endParaRPr lang="en-US"/>
          </a:p>
        </p:txBody>
      </p:sp>
    </p:spTree>
    <p:extLst>
      <p:ext uri="{BB962C8B-B14F-4D97-AF65-F5344CB8AC3E}">
        <p14:creationId xmlns:p14="http://schemas.microsoft.com/office/powerpoint/2010/main" val="121796572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DC01BF5-BC2D-4EF8-8A1D-AE5D2D4B9881}"/>
              </a:ext>
            </a:extLst>
          </p:cNvPr>
          <p:cNvSpPr>
            <a:spLocks noGrp="1"/>
          </p:cNvSpPr>
          <p:nvPr>
            <p:ph type="title"/>
          </p:nvPr>
        </p:nvSpPr>
        <p:spPr>
          <a:xfrm>
            <a:off x="677334" y="609600"/>
            <a:ext cx="8596668" cy="1320800"/>
          </a:xfrm>
        </p:spPr>
        <p:txBody>
          <a:bodyPr anchor="t">
            <a:normAutofit/>
          </a:bodyPr>
          <a:lstStyle/>
          <a:p>
            <a:endParaRPr lang="en-US"/>
          </a:p>
        </p:txBody>
      </p:sp>
      <p:sp>
        <p:nvSpPr>
          <p:cNvPr id="8" name="Content Placeholder 8">
            <a:extLst>
              <a:ext uri="{FF2B5EF4-FFF2-40B4-BE49-F238E27FC236}">
                <a16:creationId xmlns:a16="http://schemas.microsoft.com/office/drawing/2014/main" xmlns="" id="{7D652D94-4A62-4818-B600-30D7DF52D6B0}"/>
              </a:ext>
            </a:extLst>
          </p:cNvPr>
          <p:cNvSpPr>
            <a:spLocks noGrp="1"/>
          </p:cNvSpPr>
          <p:nvPr>
            <p:ph idx="1"/>
          </p:nvPr>
        </p:nvSpPr>
        <p:spPr>
          <a:xfrm>
            <a:off x="1658424" y="5013204"/>
            <a:ext cx="7030261" cy="1077004"/>
          </a:xfrm>
        </p:spPr>
        <p:txBody>
          <a:bodyPr vert="horz" lIns="91440" tIns="45720" rIns="91440" bIns="45720" rtlCol="0" anchor="t">
            <a:normAutofit/>
          </a:bodyPr>
          <a:lstStyle/>
          <a:p>
            <a:pPr marL="0" indent="0" algn="ctr">
              <a:buNone/>
            </a:pPr>
            <a:r>
              <a:rPr lang="en-US" sz="1500"/>
              <a:t>2D embedding for salas dancers and Kung-fu fighters</a:t>
            </a:r>
            <a:endParaRPr lang="en-US"/>
          </a:p>
        </p:txBody>
      </p:sp>
      <p:pic>
        <p:nvPicPr>
          <p:cNvPr id="3" name="Picture 3" descr="A picture containing sky&#10;&#10;Description generated with very high confidence">
            <a:extLst>
              <a:ext uri="{FF2B5EF4-FFF2-40B4-BE49-F238E27FC236}">
                <a16:creationId xmlns:a16="http://schemas.microsoft.com/office/drawing/2014/main" xmlns="" id="{F1CC3131-0282-4E9E-A1D9-89DF0FA3CA7E}"/>
              </a:ext>
            </a:extLst>
          </p:cNvPr>
          <p:cNvPicPr>
            <a:picLocks noChangeAspect="1"/>
          </p:cNvPicPr>
          <p:nvPr/>
        </p:nvPicPr>
        <p:blipFill>
          <a:blip r:embed="rId2"/>
          <a:stretch>
            <a:fillRect/>
          </a:stretch>
        </p:blipFill>
        <p:spPr>
          <a:xfrm>
            <a:off x="2472105" y="2252984"/>
            <a:ext cx="4960814" cy="2445327"/>
          </a:xfrm>
          <a:prstGeom prst="rect">
            <a:avLst/>
          </a:prstGeom>
        </p:spPr>
      </p:pic>
    </p:spTree>
    <p:extLst>
      <p:ext uri="{BB962C8B-B14F-4D97-AF65-F5344CB8AC3E}">
        <p14:creationId xmlns:p14="http://schemas.microsoft.com/office/powerpoint/2010/main" val="35741948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69668B9-3B2C-4436-8864-73B0D98A9D8D}"/>
              </a:ext>
            </a:extLst>
          </p:cNvPr>
          <p:cNvSpPr>
            <a:spLocks noGrp="1"/>
          </p:cNvSpPr>
          <p:nvPr>
            <p:ph type="title"/>
          </p:nvPr>
        </p:nvSpPr>
        <p:spPr>
          <a:xfrm>
            <a:off x="677334" y="609600"/>
            <a:ext cx="8596668" cy="1320800"/>
          </a:xfrm>
        </p:spPr>
        <p:txBody>
          <a:bodyPr anchor="t">
            <a:normAutofit/>
          </a:bodyPr>
          <a:lstStyle/>
          <a:p>
            <a:endParaRPr lang="en-US"/>
          </a:p>
        </p:txBody>
      </p:sp>
      <p:pic>
        <p:nvPicPr>
          <p:cNvPr id="3" name="Picture 3" descr="A crowd of people&#10;&#10;Description generated with high confidence">
            <a:extLst>
              <a:ext uri="{FF2B5EF4-FFF2-40B4-BE49-F238E27FC236}">
                <a16:creationId xmlns:a16="http://schemas.microsoft.com/office/drawing/2014/main" xmlns="" id="{E36E2614-6D3D-4958-9E55-2FA3A1DFD8AF}"/>
              </a:ext>
            </a:extLst>
          </p:cNvPr>
          <p:cNvPicPr>
            <a:picLocks noChangeAspect="1"/>
          </p:cNvPicPr>
          <p:nvPr/>
        </p:nvPicPr>
        <p:blipFill>
          <a:blip r:embed="rId2"/>
          <a:stretch>
            <a:fillRect/>
          </a:stretch>
        </p:blipFill>
        <p:spPr>
          <a:xfrm>
            <a:off x="1989782" y="2198407"/>
            <a:ext cx="5986673" cy="2370906"/>
          </a:xfrm>
          <a:prstGeom prst="rect">
            <a:avLst/>
          </a:prstGeom>
        </p:spPr>
      </p:pic>
      <p:sp>
        <p:nvSpPr>
          <p:cNvPr id="9" name="Content Placeholder 8">
            <a:extLst>
              <a:ext uri="{FF2B5EF4-FFF2-40B4-BE49-F238E27FC236}">
                <a16:creationId xmlns:a16="http://schemas.microsoft.com/office/drawing/2014/main" xmlns="" id="{91BE918A-9768-4240-8946-EFF8C4EB88ED}"/>
              </a:ext>
            </a:extLst>
          </p:cNvPr>
          <p:cNvSpPr>
            <a:spLocks noGrp="1"/>
          </p:cNvSpPr>
          <p:nvPr>
            <p:ph idx="1"/>
          </p:nvPr>
        </p:nvSpPr>
        <p:spPr>
          <a:xfrm>
            <a:off x="2527885" y="5032742"/>
            <a:ext cx="5095953" cy="1018389"/>
          </a:xfrm>
        </p:spPr>
        <p:txBody>
          <a:bodyPr vert="horz" lIns="91440" tIns="45720" rIns="91440" bIns="45720" rtlCol="0" anchor="t">
            <a:normAutofit/>
          </a:bodyPr>
          <a:lstStyle/>
          <a:p>
            <a:pPr marL="0" indent="0" algn="ctr">
              <a:buNone/>
            </a:pPr>
            <a:r>
              <a:rPr lang="en-US" sz="1500" dirty="0"/>
              <a:t>Two sequences of Greek dance. The order and duration of movements is different but the distribution of motifs is similar </a:t>
            </a:r>
            <a:endParaRPr lang="en-US" sz="1500"/>
          </a:p>
        </p:txBody>
      </p:sp>
    </p:spTree>
    <p:extLst>
      <p:ext uri="{BB962C8B-B14F-4D97-AF65-F5344CB8AC3E}">
        <p14:creationId xmlns:p14="http://schemas.microsoft.com/office/powerpoint/2010/main" val="12071930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 name="Group 13">
            <a:extLst>
              <a:ext uri="{FF2B5EF4-FFF2-40B4-BE49-F238E27FC236}">
                <a16:creationId xmlns:a16="http://schemas.microsoft.com/office/drawing/2014/main" xmlns="" id="{B4DE830A-B531-4A3B-96F6-0ECE88B08555}"/>
              </a:ext>
              <a:ext uri="{C183D7F6-B498-43B3-948B-1728B52AA6E4}">
                <adec:decorative xmlns:adec="http://schemas.microsoft.com/office/drawing/2017/decorative" xmlns="" val="1"/>
              </a:ext>
            </a:extLst>
          </p:cNvPr>
          <p:cNvGrpSpPr>
            <a:grpSpLocks noGrp="1" noUngrp="1" noRot="1" noChangeAspect="1" noMove="1" noResize="1"/>
          </p:cNvGrpSpPr>
          <p:nvPr>
            <p:extLst>
              <p:ext uri="{386F3935-93C4-4BCD-93E2-E3B085C9AB24}">
                <p16:designElem xmlns:p16="http://schemas.microsoft.com/office/powerpoint/2015/main" xmlns="" val="1"/>
              </p:ext>
            </p:extLst>
          </p:nvPr>
        </p:nvGrpSpPr>
        <p:grpSpPr>
          <a:xfrm>
            <a:off x="0" y="-8467"/>
            <a:ext cx="12192000" cy="6866467"/>
            <a:chOff x="0" y="-8467"/>
            <a:chExt cx="12192000" cy="6866467"/>
          </a:xfrm>
        </p:grpSpPr>
        <p:cxnSp>
          <p:nvCxnSpPr>
            <p:cNvPr id="15" name="Straight Connector 14">
              <a:extLst>
                <a:ext uri="{FF2B5EF4-FFF2-40B4-BE49-F238E27FC236}">
                  <a16:creationId xmlns:a16="http://schemas.microsoft.com/office/drawing/2014/main" xmlns="" id="{2813DF2C-461A-4A8F-9679-A172790D1F3A}"/>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6" name="Straight Connector 15">
              <a:extLst>
                <a:ext uri="{FF2B5EF4-FFF2-40B4-BE49-F238E27FC236}">
                  <a16:creationId xmlns:a16="http://schemas.microsoft.com/office/drawing/2014/main" xmlns="" id="{54CD3A85-C039-4249-86E4-1EB9318B5495}"/>
                </a:ext>
                <a:ext uri="{C183D7F6-B498-43B3-948B-1728B52AA6E4}">
                  <adec:decorative xmlns:adec="http://schemas.microsoft.com/office/drawing/2017/decorative" xmlns="" val="1"/>
                </a:ext>
              </a:extLst>
            </p:cNvPr>
            <p:cNvCxnSpPr/>
            <p:nvPr>
              <p:extLst>
                <p:ext uri="{386F3935-93C4-4BCD-93E2-E3B085C9AB24}">
                  <p16:designElem xmlns:p16="http://schemas.microsoft.com/office/powerpoint/2015/main" xmlns=""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7" name="Rectangle 23">
              <a:extLst>
                <a:ext uri="{FF2B5EF4-FFF2-40B4-BE49-F238E27FC236}">
                  <a16:creationId xmlns:a16="http://schemas.microsoft.com/office/drawing/2014/main" xmlns="" id="{887EA6D2-2883-42C2-993D-094CA6D65DA3}"/>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5">
              <a:extLst>
                <a:ext uri="{FF2B5EF4-FFF2-40B4-BE49-F238E27FC236}">
                  <a16:creationId xmlns:a16="http://schemas.microsoft.com/office/drawing/2014/main" xmlns="" id="{3B895046-636F-4D1B-ACA4-29AA0CB3329F}"/>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xmlns="" id="{C6B0CDE3-E054-4EDD-A43B-F96843D8BF5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xmlns="" id="{3B66B1A2-F145-4C9B-85CC-4BF30D58CBC5}"/>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Rectangle 28">
              <a:extLst>
                <a:ext uri="{FF2B5EF4-FFF2-40B4-BE49-F238E27FC236}">
                  <a16:creationId xmlns:a16="http://schemas.microsoft.com/office/drawing/2014/main" xmlns="" id="{5D4FC972-94B3-4035-8D31-E668C132B411}"/>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9">
              <a:extLst>
                <a:ext uri="{FF2B5EF4-FFF2-40B4-BE49-F238E27FC236}">
                  <a16:creationId xmlns:a16="http://schemas.microsoft.com/office/drawing/2014/main" xmlns="" id="{374B9941-AFBE-4A77-A50E-B6EA04A746AE}"/>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a:extLst>
                <a:ext uri="{FF2B5EF4-FFF2-40B4-BE49-F238E27FC236}">
                  <a16:creationId xmlns:a16="http://schemas.microsoft.com/office/drawing/2014/main" xmlns="" id="{27A982C5-2C38-4CE9-BC18-94697AD657FB}"/>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a:extLst>
                <a:ext uri="{FF2B5EF4-FFF2-40B4-BE49-F238E27FC236}">
                  <a16:creationId xmlns:a16="http://schemas.microsoft.com/office/drawing/2014/main" xmlns="" id="{0060D8D1-7BB1-498F-AFBB-ADAC130A9E90}"/>
                </a:ext>
                <a:ext uri="{C183D7F6-B498-43B3-948B-1728B52AA6E4}">
                  <adec:decorative xmlns:adec="http://schemas.microsoft.com/office/drawing/2017/decorative" xmlns="" val="1"/>
                </a:ext>
              </a:extLst>
            </p:cNvPr>
            <p:cNvSpPr/>
            <p:nvPr>
              <p:extLst>
                <p:ext uri="{386F3935-93C4-4BCD-93E2-E3B085C9AB24}">
                  <p16:designElem xmlns:p16="http://schemas.microsoft.com/office/powerpoint/2015/main" xmlns=""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xmlns="" id="{F70D4D17-6B73-4983-96D5-EB3AACDB1B89}"/>
              </a:ext>
            </a:extLst>
          </p:cNvPr>
          <p:cNvSpPr>
            <a:spLocks noGrp="1"/>
          </p:cNvSpPr>
          <p:nvPr>
            <p:ph type="title"/>
          </p:nvPr>
        </p:nvSpPr>
        <p:spPr>
          <a:xfrm>
            <a:off x="985969" y="694866"/>
            <a:ext cx="8288032" cy="1096316"/>
          </a:xfrm>
        </p:spPr>
        <p:txBody>
          <a:bodyPr vert="horz" lIns="91440" tIns="45720" rIns="91440" bIns="45720" rtlCol="0" anchor="b">
            <a:normAutofit/>
          </a:bodyPr>
          <a:lstStyle/>
          <a:p>
            <a:pPr algn="ctr"/>
            <a:r>
              <a:rPr lang="en-US" sz="4800" kern="1200">
                <a:solidFill>
                  <a:schemeClr val="accent1"/>
                </a:solidFill>
                <a:latin typeface="+mj-lt"/>
                <a:ea typeface="+mj-ea"/>
                <a:cs typeface="+mj-cs"/>
              </a:rPr>
              <a:t>Result Comparisons</a:t>
            </a:r>
          </a:p>
        </p:txBody>
      </p:sp>
      <p:sp>
        <p:nvSpPr>
          <p:cNvPr id="9" name="Content Placeholder 8">
            <a:extLst>
              <a:ext uri="{FF2B5EF4-FFF2-40B4-BE49-F238E27FC236}">
                <a16:creationId xmlns:a16="http://schemas.microsoft.com/office/drawing/2014/main" xmlns="" id="{34F61548-B0D0-48DA-B842-3A67F4FCAF6E}"/>
              </a:ext>
            </a:extLst>
          </p:cNvPr>
          <p:cNvSpPr>
            <a:spLocks noGrp="1"/>
          </p:cNvSpPr>
          <p:nvPr>
            <p:ph idx="1"/>
          </p:nvPr>
        </p:nvSpPr>
        <p:spPr>
          <a:xfrm>
            <a:off x="985969" y="5024798"/>
            <a:ext cx="8288032" cy="469122"/>
          </a:xfrm>
        </p:spPr>
        <p:txBody>
          <a:bodyPr vert="horz" lIns="91440" tIns="45720" rIns="91440" bIns="45720" rtlCol="0" anchor="t">
            <a:normAutofit fontScale="85000" lnSpcReduction="20000"/>
          </a:bodyPr>
          <a:lstStyle/>
          <a:p>
            <a:pPr marL="0" indent="0" algn="ctr">
              <a:buNone/>
            </a:pPr>
            <a:r>
              <a:rPr lang="en-US">
                <a:solidFill>
                  <a:schemeClr val="tx1">
                    <a:lumMod val="50000"/>
                    <a:lumOff val="50000"/>
                  </a:schemeClr>
                </a:solidFill>
              </a:rPr>
              <a:t>Performance of clustering using signatures versus other methods. The other methods are based on geometric properties of human motion </a:t>
            </a:r>
          </a:p>
        </p:txBody>
      </p:sp>
      <p:pic>
        <p:nvPicPr>
          <p:cNvPr id="3" name="Picture 3" descr="A screenshot of a cell phone&#10;&#10;Description generated with very high confidence">
            <a:extLst>
              <a:ext uri="{FF2B5EF4-FFF2-40B4-BE49-F238E27FC236}">
                <a16:creationId xmlns:a16="http://schemas.microsoft.com/office/drawing/2014/main" xmlns="" id="{98248A1A-79E8-476F-A48A-6DDCD9F921D6}"/>
              </a:ext>
            </a:extLst>
          </p:cNvPr>
          <p:cNvPicPr>
            <a:picLocks noChangeAspect="1"/>
          </p:cNvPicPr>
          <p:nvPr/>
        </p:nvPicPr>
        <p:blipFill>
          <a:blip r:embed="rId2"/>
          <a:stretch>
            <a:fillRect/>
          </a:stretch>
        </p:blipFill>
        <p:spPr>
          <a:xfrm>
            <a:off x="985968" y="1830144"/>
            <a:ext cx="8288033" cy="2403528"/>
          </a:xfrm>
          <a:prstGeom prst="rect">
            <a:avLst/>
          </a:prstGeom>
        </p:spPr>
      </p:pic>
    </p:spTree>
    <p:extLst>
      <p:ext uri="{BB962C8B-B14F-4D97-AF65-F5344CB8AC3E}">
        <p14:creationId xmlns:p14="http://schemas.microsoft.com/office/powerpoint/2010/main" val="32152668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05F10C-B101-4728-A549-2EEB740F4B4C}"/>
              </a:ext>
            </a:extLst>
          </p:cNvPr>
          <p:cNvSpPr>
            <a:spLocks noGrp="1"/>
          </p:cNvSpPr>
          <p:nvPr>
            <p:ph type="title"/>
          </p:nvPr>
        </p:nvSpPr>
        <p:spPr>
          <a:xfrm>
            <a:off x="675065" y="609600"/>
            <a:ext cx="2930518" cy="1320800"/>
          </a:xfrm>
        </p:spPr>
        <p:txBody>
          <a:bodyPr anchor="ctr">
            <a:normAutofit/>
          </a:bodyPr>
          <a:lstStyle/>
          <a:p>
            <a:r>
              <a:rPr lang="en-US"/>
              <a:t>Applications</a:t>
            </a:r>
          </a:p>
        </p:txBody>
      </p:sp>
      <p:sp>
        <p:nvSpPr>
          <p:cNvPr id="3" name="Content Placeholder 2">
            <a:extLst>
              <a:ext uri="{FF2B5EF4-FFF2-40B4-BE49-F238E27FC236}">
                <a16:creationId xmlns:a16="http://schemas.microsoft.com/office/drawing/2014/main" xmlns="" id="{0F8C6C21-7056-486C-90A7-3546EE8DE515}"/>
              </a:ext>
            </a:extLst>
          </p:cNvPr>
          <p:cNvSpPr>
            <a:spLocks noGrp="1"/>
          </p:cNvSpPr>
          <p:nvPr>
            <p:ph idx="1"/>
          </p:nvPr>
        </p:nvSpPr>
        <p:spPr>
          <a:xfrm>
            <a:off x="671361" y="1730743"/>
            <a:ext cx="3604593" cy="3880773"/>
          </a:xfrm>
        </p:spPr>
        <p:txBody>
          <a:bodyPr vert="horz" lIns="91440" tIns="45720" rIns="91440" bIns="45720" rtlCol="0">
            <a:normAutofit/>
          </a:bodyPr>
          <a:lstStyle/>
          <a:p>
            <a:pPr>
              <a:buFont typeface="Arial" charset="2"/>
              <a:buChar char="•"/>
            </a:pPr>
            <a:r>
              <a:rPr lang="en-US">
                <a:ea typeface="+mn-lt"/>
                <a:cs typeface="+mn-lt"/>
              </a:rPr>
              <a:t>Query-by-Example Retrieval</a:t>
            </a:r>
          </a:p>
          <a:p>
            <a:pPr lvl="1">
              <a:buFont typeface="Arial" charset="2"/>
              <a:buChar char="•"/>
            </a:pPr>
            <a:r>
              <a:rPr lang="en-US"/>
              <a:t>Represent the query motion in terms of motion words</a:t>
            </a:r>
          </a:p>
          <a:p>
            <a:pPr lvl="1">
              <a:buFont typeface="Arial" charset="2"/>
              <a:buChar char="•"/>
            </a:pPr>
            <a:r>
              <a:rPr lang="en-US"/>
              <a:t>Build a signature for it</a:t>
            </a:r>
            <a:endParaRPr lang="en-US" dirty="0"/>
          </a:p>
          <a:p>
            <a:pPr lvl="1">
              <a:buFont typeface="Arial" charset="2"/>
              <a:buChar char="•"/>
            </a:pPr>
            <a:r>
              <a:rPr lang="en-US"/>
              <a:t>Scan the sequence in database using a sliding window</a:t>
            </a:r>
          </a:p>
          <a:p>
            <a:pPr lvl="1">
              <a:buFont typeface="Arial" charset="2"/>
              <a:buChar char="•"/>
            </a:pPr>
            <a:r>
              <a:rPr lang="en-US"/>
              <a:t>Use EMD to measure similarity of retrieved motion</a:t>
            </a:r>
          </a:p>
          <a:p>
            <a:pPr lvl="1">
              <a:buFont typeface="Arial" charset="2"/>
              <a:buChar char="•"/>
            </a:pPr>
            <a:endParaRPr lang="en-US" dirty="0"/>
          </a:p>
          <a:p>
            <a:pPr marL="0" indent="0">
              <a:buNone/>
            </a:pPr>
            <a:endParaRPr lang="en-US" dirty="0"/>
          </a:p>
        </p:txBody>
      </p:sp>
      <p:pic>
        <p:nvPicPr>
          <p:cNvPr id="4" name="Picture 4" descr="A close up of a piano&#10;&#10;Description generated with very high confidence">
            <a:extLst>
              <a:ext uri="{FF2B5EF4-FFF2-40B4-BE49-F238E27FC236}">
                <a16:creationId xmlns:a16="http://schemas.microsoft.com/office/drawing/2014/main" xmlns="" id="{80B35ED0-698B-4365-B1B4-F131D0B2D978}"/>
              </a:ext>
            </a:extLst>
          </p:cNvPr>
          <p:cNvPicPr>
            <a:picLocks noChangeAspect="1"/>
          </p:cNvPicPr>
          <p:nvPr/>
        </p:nvPicPr>
        <p:blipFill>
          <a:blip r:embed="rId2"/>
          <a:stretch>
            <a:fillRect/>
          </a:stretch>
        </p:blipFill>
        <p:spPr>
          <a:xfrm>
            <a:off x="4508875" y="1540249"/>
            <a:ext cx="4766624" cy="1277756"/>
          </a:xfrm>
          <a:prstGeom prst="rect">
            <a:avLst/>
          </a:prstGeom>
        </p:spPr>
      </p:pic>
      <p:pic>
        <p:nvPicPr>
          <p:cNvPr id="6" name="Picture 6" descr="A screenshot of a cell phone&#10;&#10;Description generated with very high confidence">
            <a:extLst>
              <a:ext uri="{FF2B5EF4-FFF2-40B4-BE49-F238E27FC236}">
                <a16:creationId xmlns:a16="http://schemas.microsoft.com/office/drawing/2014/main" xmlns="" id="{680AE8C2-7AE9-4511-AE6B-366CD1AC523D}"/>
              </a:ext>
            </a:extLst>
          </p:cNvPr>
          <p:cNvPicPr>
            <a:picLocks noChangeAspect="1"/>
          </p:cNvPicPr>
          <p:nvPr/>
        </p:nvPicPr>
        <p:blipFill>
          <a:blip r:embed="rId3"/>
          <a:stretch>
            <a:fillRect/>
          </a:stretch>
        </p:blipFill>
        <p:spPr>
          <a:xfrm>
            <a:off x="4271885" y="3302251"/>
            <a:ext cx="5230835" cy="2602341"/>
          </a:xfrm>
          <a:prstGeom prst="rect">
            <a:avLst/>
          </a:prstGeom>
        </p:spPr>
      </p:pic>
    </p:spTree>
    <p:extLst>
      <p:ext uri="{BB962C8B-B14F-4D97-AF65-F5344CB8AC3E}">
        <p14:creationId xmlns:p14="http://schemas.microsoft.com/office/powerpoint/2010/main" val="7757750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D7363B-51F0-4F68-89CF-D908350905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B6270C1A-A9F9-4D11-B9ED-48861DC95C7E}"/>
              </a:ext>
            </a:extLst>
          </p:cNvPr>
          <p:cNvSpPr>
            <a:spLocks noGrp="1"/>
          </p:cNvSpPr>
          <p:nvPr>
            <p:ph idx="1"/>
          </p:nvPr>
        </p:nvSpPr>
        <p:spPr>
          <a:xfrm>
            <a:off x="677334" y="2160589"/>
            <a:ext cx="3526438" cy="3880773"/>
          </a:xfrm>
        </p:spPr>
        <p:txBody>
          <a:bodyPr vert="horz" lIns="91440" tIns="45720" rIns="91440" bIns="45720" rtlCol="0" anchor="t">
            <a:normAutofit/>
          </a:bodyPr>
          <a:lstStyle/>
          <a:p>
            <a:pPr>
              <a:buFont typeface="Arial" charset="2"/>
              <a:buChar char="•"/>
            </a:pPr>
            <a:r>
              <a:rPr lang="en-US">
                <a:ea typeface="+mn-lt"/>
                <a:cs typeface="+mn-lt"/>
              </a:rPr>
              <a:t>Temporal Segmentation</a:t>
            </a:r>
          </a:p>
          <a:p>
            <a:pPr lvl="1">
              <a:buFont typeface="Arial" charset="2"/>
              <a:buChar char="•"/>
            </a:pPr>
            <a:r>
              <a:rPr lang="en-US"/>
              <a:t>To divide a motion into distinct motion primitives</a:t>
            </a:r>
            <a:endParaRPr lang="en-US" dirty="0"/>
          </a:p>
          <a:p>
            <a:pPr lvl="1">
              <a:buFont typeface="Arial" charset="2"/>
              <a:buChar char="•"/>
            </a:pPr>
            <a:r>
              <a:rPr lang="en-US"/>
              <a:t>Given an input, use a sliding window of 9 motion words and extract the signatures.</a:t>
            </a:r>
          </a:p>
          <a:p>
            <a:pPr lvl="1">
              <a:buFont typeface="Arial" charset="2"/>
              <a:buChar char="•"/>
            </a:pPr>
            <a:r>
              <a:rPr lang="en-US">
                <a:ea typeface="+mn-lt"/>
                <a:cs typeface="+mn-lt"/>
              </a:rPr>
              <a:t>The motion word in the middle of the window is assigned to the the motion class (action) that matches the window’s signature using a KNN classifier (with K = 5)</a:t>
            </a:r>
            <a:endParaRPr lang="en-US" dirty="0"/>
          </a:p>
          <a:p>
            <a:pPr lvl="1">
              <a:buFont typeface="Arial" charset="2"/>
              <a:buChar char="•"/>
            </a:pPr>
            <a:endParaRPr lang="en-US" dirty="0"/>
          </a:p>
        </p:txBody>
      </p:sp>
      <p:pic>
        <p:nvPicPr>
          <p:cNvPr id="4" name="Picture 4" descr="A screenshot of a cell phone&#10;&#10;Description generated with high confidence">
            <a:extLst>
              <a:ext uri="{FF2B5EF4-FFF2-40B4-BE49-F238E27FC236}">
                <a16:creationId xmlns:a16="http://schemas.microsoft.com/office/drawing/2014/main" xmlns="" id="{E1F855FC-7AF1-43E2-B33E-1F4DEC6D732E}"/>
              </a:ext>
            </a:extLst>
          </p:cNvPr>
          <p:cNvPicPr>
            <a:picLocks noChangeAspect="1"/>
          </p:cNvPicPr>
          <p:nvPr/>
        </p:nvPicPr>
        <p:blipFill>
          <a:blip r:embed="rId2"/>
          <a:stretch>
            <a:fillRect/>
          </a:stretch>
        </p:blipFill>
        <p:spPr>
          <a:xfrm>
            <a:off x="5047694" y="2158048"/>
            <a:ext cx="4382385" cy="1272586"/>
          </a:xfrm>
          <a:prstGeom prst="rect">
            <a:avLst/>
          </a:prstGeom>
        </p:spPr>
      </p:pic>
      <p:pic>
        <p:nvPicPr>
          <p:cNvPr id="6" name="Picture 6">
            <a:extLst>
              <a:ext uri="{FF2B5EF4-FFF2-40B4-BE49-F238E27FC236}">
                <a16:creationId xmlns:a16="http://schemas.microsoft.com/office/drawing/2014/main" xmlns="" id="{C59B1734-EB5D-49D7-A881-135BA74F99A1}"/>
              </a:ext>
            </a:extLst>
          </p:cNvPr>
          <p:cNvPicPr>
            <a:picLocks noChangeAspect="1"/>
          </p:cNvPicPr>
          <p:nvPr/>
        </p:nvPicPr>
        <p:blipFill>
          <a:blip r:embed="rId3"/>
          <a:stretch>
            <a:fillRect/>
          </a:stretch>
        </p:blipFill>
        <p:spPr>
          <a:xfrm>
            <a:off x="5109717" y="3827023"/>
            <a:ext cx="4541873" cy="1516991"/>
          </a:xfrm>
          <a:prstGeom prst="rect">
            <a:avLst/>
          </a:prstGeom>
        </p:spPr>
      </p:pic>
    </p:spTree>
    <p:extLst>
      <p:ext uri="{BB962C8B-B14F-4D97-AF65-F5344CB8AC3E}">
        <p14:creationId xmlns:p14="http://schemas.microsoft.com/office/powerpoint/2010/main" val="36386785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8A4F47-FDB4-490B-A466-32A32B39F04D}"/>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xmlns="" id="{459D1354-27FE-4258-9AED-959B626441DF}"/>
              </a:ext>
            </a:extLst>
          </p:cNvPr>
          <p:cNvSpPr>
            <a:spLocks noGrp="1"/>
          </p:cNvSpPr>
          <p:nvPr>
            <p:ph idx="1"/>
          </p:nvPr>
        </p:nvSpPr>
        <p:spPr>
          <a:xfrm>
            <a:off x="2507815" y="5503483"/>
            <a:ext cx="5107917" cy="974995"/>
          </a:xfrm>
        </p:spPr>
        <p:txBody>
          <a:bodyPr vert="horz" lIns="91440" tIns="45720" rIns="91440" bIns="45720" rtlCol="0" anchor="t">
            <a:normAutofit fontScale="62500" lnSpcReduction="20000"/>
          </a:bodyPr>
          <a:lstStyle/>
          <a:p>
            <a:pPr marL="0" indent="0">
              <a:buNone/>
            </a:pPr>
            <a:r>
              <a:rPr lang="en-US">
                <a:ea typeface="+mn-lt"/>
                <a:cs typeface="+mn-lt"/>
              </a:rPr>
              <a:t>Motion Sequence Retrieval performance. First Tier measures the ratio of correct retrievals in the top K − 1 results (K = 10 in our case) results to the total number of possible correct results (9 in our case). Second Tier measures the ratio of correct retrievals in the top 2(K − 1) results to the total number of possible correct results.</a:t>
            </a:r>
            <a:endParaRPr lang="en-US"/>
          </a:p>
          <a:p>
            <a:pPr lvl="1">
              <a:buFont typeface="Arial" charset="2"/>
              <a:buChar char="•"/>
            </a:pPr>
            <a:endParaRPr lang="en-US" dirty="0"/>
          </a:p>
        </p:txBody>
      </p:sp>
      <p:pic>
        <p:nvPicPr>
          <p:cNvPr id="4" name="Picture 4" descr="A screenshot of a cell phone&#10;&#10;Description generated with very high confidence">
            <a:extLst>
              <a:ext uri="{FF2B5EF4-FFF2-40B4-BE49-F238E27FC236}">
                <a16:creationId xmlns:a16="http://schemas.microsoft.com/office/drawing/2014/main" xmlns="" id="{DCF09BFB-F828-4BB6-B85A-5D0AF7DA9897}"/>
              </a:ext>
            </a:extLst>
          </p:cNvPr>
          <p:cNvPicPr>
            <a:picLocks noChangeAspect="1"/>
          </p:cNvPicPr>
          <p:nvPr/>
        </p:nvPicPr>
        <p:blipFill>
          <a:blip r:embed="rId2"/>
          <a:stretch>
            <a:fillRect/>
          </a:stretch>
        </p:blipFill>
        <p:spPr>
          <a:xfrm>
            <a:off x="2096477" y="1036530"/>
            <a:ext cx="5918199" cy="4396216"/>
          </a:xfrm>
          <a:prstGeom prst="rect">
            <a:avLst/>
          </a:prstGeom>
        </p:spPr>
      </p:pic>
    </p:spTree>
    <p:extLst>
      <p:ext uri="{BB962C8B-B14F-4D97-AF65-F5344CB8AC3E}">
        <p14:creationId xmlns:p14="http://schemas.microsoft.com/office/powerpoint/2010/main" val="67738879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433B460-87D3-45DB-8B48-F66C6F177951}"/>
              </a:ext>
            </a:extLst>
          </p:cNvPr>
          <p:cNvSpPr>
            <a:spLocks noGrp="1"/>
          </p:cNvSpPr>
          <p:nvPr>
            <p:ph type="title"/>
          </p:nvPr>
        </p:nvSpPr>
        <p:spPr/>
        <p:txBody>
          <a:bodyPr/>
          <a:lstStyle/>
          <a:p>
            <a:r>
              <a:rPr lang="en-US"/>
              <a:t>Advantages</a:t>
            </a:r>
          </a:p>
        </p:txBody>
      </p:sp>
      <p:sp>
        <p:nvSpPr>
          <p:cNvPr id="3" name="Content Placeholder 2">
            <a:extLst>
              <a:ext uri="{FF2B5EF4-FFF2-40B4-BE49-F238E27FC236}">
                <a16:creationId xmlns:a16="http://schemas.microsoft.com/office/drawing/2014/main" xmlns="" id="{821FB4CD-8A5B-4FAD-A1B1-4F3296F2068C}"/>
              </a:ext>
            </a:extLst>
          </p:cNvPr>
          <p:cNvSpPr>
            <a:spLocks noGrp="1"/>
          </p:cNvSpPr>
          <p:nvPr>
            <p:ph idx="1"/>
          </p:nvPr>
        </p:nvSpPr>
        <p:spPr>
          <a:xfrm>
            <a:off x="677334" y="1309985"/>
            <a:ext cx="8596668" cy="4944028"/>
          </a:xfrm>
        </p:spPr>
        <p:txBody>
          <a:bodyPr vert="horz" lIns="91440" tIns="45720" rIns="91440" bIns="45720" rtlCol="0" anchor="t">
            <a:normAutofit fontScale="92500" lnSpcReduction="20000"/>
          </a:bodyPr>
          <a:lstStyle/>
          <a:p>
            <a:pPr>
              <a:buFont typeface="Arial" charset="2"/>
              <a:buChar char="•"/>
            </a:pPr>
            <a:r>
              <a:rPr lang="en-US"/>
              <a:t>Effectively captures semantic representation and establish relation between motion words using an embedding space</a:t>
            </a:r>
          </a:p>
          <a:p>
            <a:pPr>
              <a:buFont typeface="Arial" charset="2"/>
              <a:buChar char="•"/>
            </a:pPr>
            <a:endParaRPr lang="en-US" dirty="0"/>
          </a:p>
          <a:p>
            <a:pPr>
              <a:buFont typeface="Arial" charset="2"/>
              <a:buChar char="•"/>
            </a:pPr>
            <a:r>
              <a:rPr lang="en-US"/>
              <a:t>The method is able to distinguish fine grained differences in motions</a:t>
            </a:r>
            <a:endParaRPr lang="en-US" dirty="0"/>
          </a:p>
          <a:p>
            <a:pPr marL="0" indent="0">
              <a:buNone/>
            </a:pPr>
            <a:endParaRPr lang="en-US" dirty="0"/>
          </a:p>
          <a:p>
            <a:pPr>
              <a:buFont typeface="Arial" charset="2"/>
              <a:buChar char="•"/>
            </a:pPr>
            <a:r>
              <a:rPr lang="en-US"/>
              <a:t>No need of manual labelling of motion words</a:t>
            </a:r>
            <a:endParaRPr lang="en-US" dirty="0"/>
          </a:p>
          <a:p>
            <a:pPr>
              <a:buFont typeface="Arial" charset="2"/>
              <a:buChar char="•"/>
            </a:pPr>
            <a:endParaRPr lang="en-US" dirty="0"/>
          </a:p>
          <a:p>
            <a:pPr>
              <a:buFont typeface="Arial" charset="2"/>
              <a:buChar char="•"/>
            </a:pPr>
            <a:r>
              <a:rPr lang="en-US">
                <a:ea typeface="+mn-lt"/>
                <a:cs typeface="+mn-lt"/>
              </a:rPr>
              <a:t>The Euclidean distance reflects semantic similarity among motion words.</a:t>
            </a:r>
            <a:endParaRPr lang="en-US" dirty="0">
              <a:ea typeface="+mn-lt"/>
              <a:cs typeface="+mn-lt"/>
            </a:endParaRPr>
          </a:p>
          <a:p>
            <a:pPr marL="0" indent="0">
              <a:buNone/>
            </a:pPr>
            <a:endParaRPr lang="en-US" dirty="0"/>
          </a:p>
          <a:p>
            <a:pPr>
              <a:buFont typeface="Arial" charset="2"/>
              <a:buChar char="•"/>
            </a:pPr>
            <a:r>
              <a:rPr lang="en-US"/>
              <a:t>No need of dimensionality reduction</a:t>
            </a:r>
            <a:endParaRPr lang="en-US" dirty="0"/>
          </a:p>
          <a:p>
            <a:pPr>
              <a:buFont typeface="Arial" charset="2"/>
              <a:buChar char="•"/>
            </a:pPr>
            <a:endParaRPr lang="en-US" dirty="0"/>
          </a:p>
          <a:p>
            <a:pPr>
              <a:buFont typeface="Arial" charset="2"/>
              <a:buChar char="•"/>
            </a:pPr>
            <a:r>
              <a:rPr lang="en-US"/>
              <a:t>No need to worry about different lengths of motion sequences </a:t>
            </a:r>
          </a:p>
          <a:p>
            <a:pPr>
              <a:buFont typeface="Arial" charset="2"/>
              <a:buChar char="•"/>
            </a:pPr>
            <a:endParaRPr lang="en-US" dirty="0"/>
          </a:p>
          <a:p>
            <a:pPr>
              <a:buFont typeface="Arial" charset="2"/>
              <a:buChar char="•"/>
            </a:pPr>
            <a:r>
              <a:rPr lang="en-US"/>
              <a:t>Since we just use signature as distribution of motifs, we do not need to worry about temporal differences in sequences</a:t>
            </a:r>
            <a:endParaRPr lang="en-US" dirty="0"/>
          </a:p>
        </p:txBody>
      </p:sp>
    </p:spTree>
    <p:extLst>
      <p:ext uri="{BB962C8B-B14F-4D97-AF65-F5344CB8AC3E}">
        <p14:creationId xmlns:p14="http://schemas.microsoft.com/office/powerpoint/2010/main" val="2099258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1B2EFC-7486-4E21-83BB-684AA3EE7365}"/>
              </a:ext>
            </a:extLst>
          </p:cNvPr>
          <p:cNvSpPr>
            <a:spLocks noGrp="1"/>
          </p:cNvSpPr>
          <p:nvPr>
            <p:ph type="title"/>
          </p:nvPr>
        </p:nvSpPr>
        <p:spPr/>
        <p:txBody>
          <a:bodyPr/>
          <a:lstStyle/>
          <a:p>
            <a:r>
              <a:rPr lang="en-US"/>
              <a:t>A short video demo by the authors</a:t>
            </a:r>
          </a:p>
        </p:txBody>
      </p:sp>
      <p:pic>
        <p:nvPicPr>
          <p:cNvPr id="4" name="Picture 4">
            <a:hlinkClick r:id="" action="ppaction://media"/>
            <a:extLst>
              <a:ext uri="{FF2B5EF4-FFF2-40B4-BE49-F238E27FC236}">
                <a16:creationId xmlns:a16="http://schemas.microsoft.com/office/drawing/2014/main" xmlns="" id="{6E659B8D-4888-4D80-9069-01E5695001B5}"/>
              </a:ext>
            </a:extLst>
          </p:cNvPr>
          <p:cNvPicPr>
            <a:picLocks noGrp="1" noRot="1" noChangeAspect="1"/>
          </p:cNvPicPr>
          <p:nvPr>
            <p:ph idx="1"/>
            <a:videoFile r:link="rId1"/>
          </p:nvPr>
        </p:nvPicPr>
        <p:blipFill>
          <a:blip r:embed="rId3"/>
          <a:stretch>
            <a:fillRect/>
          </a:stretch>
        </p:blipFill>
        <p:spPr>
          <a:xfrm>
            <a:off x="2690019" y="2386806"/>
            <a:ext cx="4572000" cy="3429000"/>
          </a:xfrm>
          <a:prstGeom prst="rect">
            <a:avLst/>
          </a:prstGeom>
        </p:spPr>
      </p:pic>
    </p:spTree>
    <p:extLst>
      <p:ext uri="{BB962C8B-B14F-4D97-AF65-F5344CB8AC3E}">
        <p14:creationId xmlns:p14="http://schemas.microsoft.com/office/powerpoint/2010/main" val="29961795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7601422-B522-4818-A6B2-78AAD996B246}"/>
              </a:ext>
            </a:extLst>
          </p:cNvPr>
          <p:cNvSpPr>
            <a:spLocks noGrp="1"/>
          </p:cNvSpPr>
          <p:nvPr>
            <p:ph type="title"/>
          </p:nvPr>
        </p:nvSpPr>
        <p:spPr/>
        <p:txBody>
          <a:bodyPr/>
          <a:lstStyle/>
          <a:p>
            <a:r>
              <a:rPr lang="en-US"/>
              <a:t>Related work in motion feature extraction</a:t>
            </a:r>
            <a:endParaRPr lang="en-US" dirty="0"/>
          </a:p>
        </p:txBody>
      </p:sp>
      <p:sp>
        <p:nvSpPr>
          <p:cNvPr id="3" name="Content Placeholder 2">
            <a:extLst>
              <a:ext uri="{FF2B5EF4-FFF2-40B4-BE49-F238E27FC236}">
                <a16:creationId xmlns:a16="http://schemas.microsoft.com/office/drawing/2014/main" xmlns="" id="{528C1C9A-BF74-4CF2-A3A7-A6ABF8435A9C}"/>
              </a:ext>
            </a:extLst>
          </p:cNvPr>
          <p:cNvSpPr>
            <a:spLocks noGrp="1"/>
          </p:cNvSpPr>
          <p:nvPr>
            <p:ph idx="1"/>
          </p:nvPr>
        </p:nvSpPr>
        <p:spPr>
          <a:xfrm>
            <a:off x="677334" y="2160589"/>
            <a:ext cx="8596668" cy="4288354"/>
          </a:xfrm>
        </p:spPr>
        <p:txBody>
          <a:bodyPr vert="horz" lIns="91440" tIns="45720" rIns="91440" bIns="45720" rtlCol="0" anchor="t">
            <a:normAutofit fontScale="92500" lnSpcReduction="20000"/>
          </a:bodyPr>
          <a:lstStyle/>
          <a:p>
            <a:pPr>
              <a:buFont typeface="Arial" charset="2"/>
              <a:buChar char="•"/>
            </a:pPr>
            <a:r>
              <a:rPr lang="en-US"/>
              <a:t>Motion retrieval :</a:t>
            </a:r>
          </a:p>
          <a:p>
            <a:pPr lvl="1">
              <a:buFont typeface="Arial" charset="2"/>
              <a:buChar char="•"/>
            </a:pPr>
            <a:r>
              <a:rPr lang="en-US"/>
              <a:t>Systems based on keyword queries </a:t>
            </a:r>
            <a:r>
              <a:rPr lang="en-US">
                <a:ea typeface="+mn-lt"/>
                <a:cs typeface="+mn-lt"/>
              </a:rPr>
              <a:t>provide an intuitive means of query specification</a:t>
            </a:r>
          </a:p>
          <a:p>
            <a:pPr lvl="1">
              <a:buFont typeface="Arial" charset="2"/>
              <a:buChar char="•"/>
            </a:pPr>
            <a:r>
              <a:rPr lang="en-US">
                <a:ea typeface="+mn-lt"/>
                <a:cs typeface="+mn-lt"/>
              </a:rPr>
              <a:t>But cannot capture the temporal evolution and dynamics of human motion</a:t>
            </a:r>
            <a:endParaRPr lang="en-US"/>
          </a:p>
          <a:p>
            <a:pPr>
              <a:buFont typeface="Arial" charset="2"/>
              <a:buChar char="•"/>
            </a:pPr>
            <a:endParaRPr lang="en-US" dirty="0">
              <a:ea typeface="+mn-lt"/>
              <a:cs typeface="+mn-lt"/>
            </a:endParaRPr>
          </a:p>
          <a:p>
            <a:pPr>
              <a:buFont typeface="Arial" charset="2"/>
              <a:buChar char="•"/>
            </a:pPr>
            <a:r>
              <a:rPr lang="en-US"/>
              <a:t>Using geometric features of human body parts can extract spatiotemporal information but cannot describe similarity of poses</a:t>
            </a:r>
            <a:endParaRPr lang="en-US" dirty="0"/>
          </a:p>
          <a:p>
            <a:pPr>
              <a:buFont typeface="Arial" charset="2"/>
              <a:buChar char="•"/>
            </a:pPr>
            <a:endParaRPr lang="en-US" dirty="0">
              <a:ea typeface="+mn-lt"/>
              <a:cs typeface="+mn-lt"/>
            </a:endParaRPr>
          </a:p>
          <a:p>
            <a:pPr>
              <a:buFont typeface="Arial" charset="2"/>
              <a:buChar char="•"/>
            </a:pPr>
            <a:r>
              <a:rPr lang="en-US">
                <a:ea typeface="+mn-lt"/>
                <a:cs typeface="+mn-lt"/>
              </a:rPr>
              <a:t>Angular skeleton representation have difficulty in handling complex motions </a:t>
            </a:r>
            <a:endParaRPr lang="en-US" dirty="0"/>
          </a:p>
          <a:p>
            <a:pPr>
              <a:buFont typeface="Arial" charset="2"/>
              <a:buChar char="•"/>
            </a:pPr>
            <a:endParaRPr lang="en-US" dirty="0"/>
          </a:p>
          <a:p>
            <a:pPr>
              <a:buFont typeface="Arial" charset="2"/>
              <a:buChar char="•"/>
            </a:pPr>
            <a:r>
              <a:rPr lang="en-US">
                <a:ea typeface="+mn-lt"/>
                <a:cs typeface="+mn-lt"/>
              </a:rPr>
              <a:t>Kinematic features based segmentation of motion fails to work on complex motion like dancing and require manual feature selection</a:t>
            </a:r>
            <a:endParaRPr lang="en-US" dirty="0"/>
          </a:p>
          <a:p>
            <a:pPr>
              <a:buFont typeface="Arial" charset="2"/>
              <a:buChar char="•"/>
            </a:pPr>
            <a:endParaRPr lang="en-US" dirty="0"/>
          </a:p>
          <a:p>
            <a:pPr>
              <a:buFont typeface="Arial" charset="2"/>
              <a:buChar char="•"/>
            </a:pPr>
            <a:r>
              <a:rPr lang="en-US"/>
              <a:t>The method</a:t>
            </a:r>
            <a:r>
              <a:rPr lang="en-US">
                <a:ea typeface="+mn-lt"/>
                <a:cs typeface="+mn-lt"/>
              </a:rPr>
              <a:t> used in this paper learns the feature space using a deep neural network and represents the motion as a bag of features</a:t>
            </a:r>
            <a:endParaRPr lang="en-US" dirty="0"/>
          </a:p>
          <a:p>
            <a:pPr>
              <a:buFont typeface="Arial" charset="2"/>
              <a:buChar char="•"/>
            </a:pPr>
            <a:endParaRPr lang="en-US" dirty="0"/>
          </a:p>
          <a:p>
            <a:pPr marL="0" indent="0">
              <a:buNone/>
            </a:pPr>
            <a:endParaRPr lang="en-US" dirty="0"/>
          </a:p>
        </p:txBody>
      </p:sp>
    </p:spTree>
    <p:extLst>
      <p:ext uri="{BB962C8B-B14F-4D97-AF65-F5344CB8AC3E}">
        <p14:creationId xmlns:p14="http://schemas.microsoft.com/office/powerpoint/2010/main" val="304911516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C6C940-6D90-468E-9E10-64E9720B1896}"/>
              </a:ext>
            </a:extLst>
          </p:cNvPr>
          <p:cNvSpPr>
            <a:spLocks noGrp="1"/>
          </p:cNvSpPr>
          <p:nvPr>
            <p:ph type="title"/>
          </p:nvPr>
        </p:nvSpPr>
        <p:spPr/>
        <p:txBody>
          <a:bodyPr/>
          <a:lstStyle/>
          <a:p>
            <a:r>
              <a:rPr lang="en-US"/>
              <a:t>Limitations and Conclusions</a:t>
            </a:r>
          </a:p>
        </p:txBody>
      </p:sp>
      <p:sp>
        <p:nvSpPr>
          <p:cNvPr id="3" name="Content Placeholder 2">
            <a:extLst>
              <a:ext uri="{FF2B5EF4-FFF2-40B4-BE49-F238E27FC236}">
                <a16:creationId xmlns:a16="http://schemas.microsoft.com/office/drawing/2014/main" xmlns="" id="{DD69DE90-2B42-40C6-9930-D6A0F80FB624}"/>
              </a:ext>
            </a:extLst>
          </p:cNvPr>
          <p:cNvSpPr>
            <a:spLocks noGrp="1"/>
          </p:cNvSpPr>
          <p:nvPr>
            <p:ph idx="1"/>
          </p:nvPr>
        </p:nvSpPr>
        <p:spPr/>
        <p:txBody>
          <a:bodyPr vert="horz" lIns="91440" tIns="45720" rIns="91440" bIns="45720" rtlCol="0" anchor="t">
            <a:normAutofit/>
          </a:bodyPr>
          <a:lstStyle/>
          <a:p>
            <a:pPr>
              <a:buFont typeface="Arial" charset="2"/>
              <a:buChar char="•"/>
            </a:pPr>
            <a:r>
              <a:rPr lang="en-US">
                <a:ea typeface="+mn-lt"/>
                <a:cs typeface="+mn-lt"/>
              </a:rPr>
              <a:t>Many human motions are still not represented in the dataset used and can possibly change the metric defined in our universal feature space</a:t>
            </a:r>
          </a:p>
          <a:p>
            <a:pPr>
              <a:buFont typeface="Arial" charset="2"/>
              <a:buChar char="•"/>
            </a:pPr>
            <a:endParaRPr lang="en-US" dirty="0"/>
          </a:p>
          <a:p>
            <a:pPr>
              <a:buFont typeface="Arial" charset="2"/>
              <a:buChar char="•"/>
            </a:pPr>
            <a:r>
              <a:rPr lang="en-US"/>
              <a:t>Training process is time consuming</a:t>
            </a:r>
          </a:p>
          <a:p>
            <a:pPr>
              <a:buFont typeface="Arial" charset="2"/>
              <a:buChar char="•"/>
            </a:pPr>
            <a:endParaRPr lang="en-US" dirty="0"/>
          </a:p>
          <a:p>
            <a:pPr>
              <a:buFont typeface="Arial" charset="2"/>
              <a:buChar char="•"/>
            </a:pPr>
            <a:r>
              <a:rPr lang="en-US">
                <a:ea typeface="+mn-lt"/>
                <a:cs typeface="+mn-lt"/>
              </a:rPr>
              <a:t>An optimized DTW implementation will significantly improve the computational time</a:t>
            </a:r>
          </a:p>
          <a:p>
            <a:pPr>
              <a:buFont typeface="Arial" charset="2"/>
              <a:buChar char="•"/>
            </a:pPr>
            <a:endParaRPr lang="en-US" dirty="0"/>
          </a:p>
          <a:p>
            <a:pPr>
              <a:buFont typeface="Arial" charset="2"/>
              <a:buChar char="•"/>
            </a:pPr>
            <a:r>
              <a:rPr lang="en-US">
                <a:ea typeface="+mn-lt"/>
                <a:cs typeface="+mn-lt"/>
              </a:rPr>
              <a:t>Some motion words may be outliers and cannot be correctly assigned to a cluster or motif</a:t>
            </a:r>
          </a:p>
          <a:p>
            <a:pPr>
              <a:buFont typeface="Arial" charset="2"/>
              <a:buChar char="•"/>
            </a:pPr>
            <a:endParaRPr lang="en-US" dirty="0"/>
          </a:p>
          <a:p>
            <a:pPr>
              <a:buFont typeface="Arial" charset="2"/>
              <a:buChar char="•"/>
            </a:pPr>
            <a:endParaRPr lang="en-US" dirty="0"/>
          </a:p>
        </p:txBody>
      </p:sp>
    </p:spTree>
    <p:extLst>
      <p:ext uri="{BB962C8B-B14F-4D97-AF65-F5344CB8AC3E}">
        <p14:creationId xmlns:p14="http://schemas.microsoft.com/office/powerpoint/2010/main" val="301202131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204B4A0-56E8-4134-B6B0-2184FE316162}"/>
              </a:ext>
            </a:extLst>
          </p:cNvPr>
          <p:cNvSpPr>
            <a:spLocks noGrp="1"/>
          </p:cNvSpPr>
          <p:nvPr>
            <p:ph type="title"/>
          </p:nvPr>
        </p:nvSpPr>
        <p:spPr/>
        <p:txBody>
          <a:bodyPr/>
          <a:lstStyle/>
          <a:p>
            <a:r>
              <a:rPr lang="en-US"/>
              <a:t>References</a:t>
            </a:r>
          </a:p>
        </p:txBody>
      </p:sp>
      <p:sp>
        <p:nvSpPr>
          <p:cNvPr id="3" name="Content Placeholder 2">
            <a:extLst>
              <a:ext uri="{FF2B5EF4-FFF2-40B4-BE49-F238E27FC236}">
                <a16:creationId xmlns:a16="http://schemas.microsoft.com/office/drawing/2014/main" xmlns="" id="{38B06A30-137D-4E92-BBF9-41757DDDD058}"/>
              </a:ext>
            </a:extLst>
          </p:cNvPr>
          <p:cNvSpPr>
            <a:spLocks noGrp="1"/>
          </p:cNvSpPr>
          <p:nvPr>
            <p:ph idx="1"/>
          </p:nvPr>
        </p:nvSpPr>
        <p:spPr/>
        <p:txBody>
          <a:bodyPr vert="horz" lIns="91440" tIns="45720" rIns="91440" bIns="45720" rtlCol="0" anchor="t">
            <a:normAutofit/>
          </a:bodyPr>
          <a:lstStyle/>
          <a:p>
            <a:pPr marL="285750" indent="-285750">
              <a:buFont typeface="Arial" charset="2"/>
              <a:buChar char="•"/>
            </a:pPr>
            <a:r>
              <a:rPr lang="en-US">
                <a:ea typeface="+mn-lt"/>
                <a:cs typeface="+mn-lt"/>
              </a:rPr>
              <a:t>Aristidou, Andreas, Daniel Cohen-Or, Jessica K. Hodgins, Yiorgos Chrysanthou, and Ariel Shamir. "Deep motifs and motion signatures." In </a:t>
            </a:r>
            <a:r>
              <a:rPr lang="en-US" i="1">
                <a:ea typeface="+mn-lt"/>
                <a:cs typeface="+mn-lt"/>
              </a:rPr>
              <a:t>SIGGRAPH Asia 2018 Technical Papers</a:t>
            </a:r>
            <a:r>
              <a:rPr lang="en-US">
                <a:ea typeface="+mn-lt"/>
                <a:cs typeface="+mn-lt"/>
              </a:rPr>
              <a:t>, p. 187. ACM, 2018.</a:t>
            </a:r>
            <a:endParaRPr lang="en-US" dirty="0"/>
          </a:p>
          <a:p>
            <a:pPr marL="0" indent="0">
              <a:buNone/>
            </a:pPr>
            <a:endParaRPr lang="en-US" dirty="0"/>
          </a:p>
          <a:p>
            <a:pPr marL="285750" indent="-285750">
              <a:buFont typeface="Arial" charset="2"/>
              <a:buChar char="•"/>
            </a:pPr>
            <a:r>
              <a:rPr lang="en-US">
                <a:ea typeface="+mn-lt"/>
                <a:cs typeface="+mn-lt"/>
              </a:rPr>
              <a:t>All the images and tables used in the presentation were obtained from the Deep motifs and motion signatures </a:t>
            </a:r>
            <a:r>
              <a:rPr lang="en-US" dirty="0">
                <a:ea typeface="+mn-lt"/>
                <a:cs typeface="+mn-lt"/>
              </a:rPr>
              <a:t>paper</a:t>
            </a:r>
          </a:p>
          <a:p>
            <a:pPr marL="285750" indent="-285750">
              <a:buFont typeface="Arial" charset="2"/>
              <a:buChar char="•"/>
            </a:pPr>
            <a:endParaRPr lang="en-US" dirty="0">
              <a:ea typeface="+mn-lt"/>
              <a:cs typeface="+mn-lt"/>
            </a:endParaRPr>
          </a:p>
          <a:p>
            <a:pPr marL="285750" indent="-285750">
              <a:buFont typeface="Arial" charset="2"/>
              <a:buChar char="•"/>
            </a:pPr>
            <a:r>
              <a:rPr lang="en-US">
                <a:ea typeface="+mn-lt"/>
                <a:cs typeface="+mn-lt"/>
              </a:rPr>
              <a:t>Reference for DTW: </a:t>
            </a:r>
            <a:r>
              <a:rPr lang="en-US" dirty="0">
                <a:ea typeface="+mn-lt"/>
                <a:cs typeface="+mn-lt"/>
                <a:hlinkClick r:id="rId2"/>
              </a:rPr>
              <a:t>https://en.wikipedia.org/wiki/Dynamic_time_warping</a:t>
            </a:r>
            <a:endParaRPr lang="en-US" dirty="0">
              <a:ea typeface="+mn-lt"/>
              <a:cs typeface="+mn-lt"/>
            </a:endParaRPr>
          </a:p>
          <a:p>
            <a:pPr marL="0" indent="0">
              <a:buNone/>
            </a:pPr>
            <a:endParaRPr lang="en-US" dirty="0">
              <a:ea typeface="+mn-lt"/>
              <a:cs typeface="+mn-lt"/>
            </a:endParaRPr>
          </a:p>
          <a:p>
            <a:pPr marL="285750" indent="-285750">
              <a:buFont typeface="Arial" charset="2"/>
              <a:buChar char="•"/>
            </a:pPr>
            <a:r>
              <a:rPr lang="en-US">
                <a:ea typeface="+mn-lt"/>
                <a:cs typeface="+mn-lt"/>
              </a:rPr>
              <a:t>Reference for EMD: </a:t>
            </a:r>
            <a:r>
              <a:rPr lang="en-US" dirty="0">
                <a:ea typeface="+mn-lt"/>
                <a:cs typeface="+mn-lt"/>
                <a:hlinkClick r:id="rId3"/>
              </a:rPr>
              <a:t>http://infolab.stanford.edu/pub/cstr/reports/cs/tr/99/1620/CS-TR-99-1620.ch4.pdf</a:t>
            </a:r>
            <a:endParaRPr lang="en-US" dirty="0">
              <a:ea typeface="+mn-lt"/>
              <a:cs typeface="+mn-lt"/>
            </a:endParaRPr>
          </a:p>
          <a:p>
            <a:pPr marL="285750" indent="-285750">
              <a:buFont typeface="Arial" charset="2"/>
              <a:buChar char="•"/>
            </a:pPr>
            <a:endParaRPr lang="en-US" dirty="0">
              <a:ea typeface="+mn-lt"/>
              <a:cs typeface="+mn-lt"/>
            </a:endParaRPr>
          </a:p>
          <a:p>
            <a:pPr marL="285750" indent="-285750">
              <a:buFont typeface="Arial" charset="2"/>
              <a:buChar char="•"/>
            </a:pPr>
            <a:endParaRPr lang="en-US" dirty="0">
              <a:ea typeface="+mn-lt"/>
              <a:cs typeface="+mn-lt"/>
            </a:endParaRPr>
          </a:p>
        </p:txBody>
      </p:sp>
    </p:spTree>
    <p:extLst>
      <p:ext uri="{BB962C8B-B14F-4D97-AF65-F5344CB8AC3E}">
        <p14:creationId xmlns:p14="http://schemas.microsoft.com/office/powerpoint/2010/main" val="32823095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139660-AC47-4019-83F7-A293C1BDE2AE}"/>
              </a:ext>
            </a:extLst>
          </p:cNvPr>
          <p:cNvSpPr>
            <a:spLocks noGrp="1"/>
          </p:cNvSpPr>
          <p:nvPr>
            <p:ph type="title"/>
          </p:nvPr>
        </p:nvSpPr>
        <p:spPr/>
        <p:txBody>
          <a:bodyPr/>
          <a:lstStyle/>
          <a:p>
            <a:r>
              <a:rPr lang="en-US"/>
              <a:t>What are motion words, motifs and signatures?</a:t>
            </a:r>
          </a:p>
        </p:txBody>
      </p:sp>
      <p:sp>
        <p:nvSpPr>
          <p:cNvPr id="3" name="Content Placeholder 2">
            <a:extLst>
              <a:ext uri="{FF2B5EF4-FFF2-40B4-BE49-F238E27FC236}">
                <a16:creationId xmlns:a16="http://schemas.microsoft.com/office/drawing/2014/main" xmlns="" id="{8201574B-157E-477A-8620-C1ADC8730666}"/>
              </a:ext>
            </a:extLst>
          </p:cNvPr>
          <p:cNvSpPr>
            <a:spLocks noGrp="1"/>
          </p:cNvSpPr>
          <p:nvPr>
            <p:ph idx="1"/>
          </p:nvPr>
        </p:nvSpPr>
        <p:spPr/>
        <p:txBody>
          <a:bodyPr vert="horz" lIns="91440" tIns="45720" rIns="91440" bIns="45720" rtlCol="0" anchor="t">
            <a:normAutofit/>
          </a:bodyPr>
          <a:lstStyle/>
          <a:p>
            <a:pPr>
              <a:buFont typeface="Arial" charset="2"/>
              <a:buChar char="•"/>
            </a:pPr>
            <a:r>
              <a:rPr lang="en-US" dirty="0">
                <a:ea typeface="+mn-lt"/>
                <a:cs typeface="+mn-lt"/>
              </a:rPr>
              <a:t>Motion words are narrow temporal windows around a given time-frame in the </a:t>
            </a:r>
            <a:r>
              <a:rPr lang="en-US">
                <a:ea typeface="+mn-lt"/>
                <a:cs typeface="+mn-lt"/>
              </a:rPr>
              <a:t>motion sequence</a:t>
            </a:r>
          </a:p>
          <a:p>
            <a:pPr>
              <a:buFont typeface="Arial" charset="2"/>
              <a:buChar char="•"/>
            </a:pPr>
            <a:endParaRPr lang="en-US" dirty="0"/>
          </a:p>
          <a:p>
            <a:pPr>
              <a:buFont typeface="Arial" charset="2"/>
              <a:buChar char="•"/>
            </a:pPr>
            <a:r>
              <a:rPr lang="en-US" dirty="0"/>
              <a:t>They consist of </a:t>
            </a:r>
            <a:r>
              <a:rPr lang="en-US" dirty="0">
                <a:ea typeface="+mn-lt"/>
                <a:cs typeface="+mn-lt"/>
              </a:rPr>
              <a:t>short sequences of transformation of joints and represent the </a:t>
            </a:r>
            <a:r>
              <a:rPr lang="en-US">
                <a:ea typeface="+mn-lt"/>
                <a:cs typeface="+mn-lt"/>
              </a:rPr>
              <a:t>local evolution of poses</a:t>
            </a:r>
          </a:p>
          <a:p>
            <a:pPr>
              <a:buFont typeface="Arial" charset="2"/>
              <a:buChar char="•"/>
            </a:pPr>
            <a:endParaRPr lang="en-US" dirty="0"/>
          </a:p>
          <a:p>
            <a:pPr>
              <a:buFont typeface="Arial" charset="2"/>
              <a:buChar char="•"/>
            </a:pPr>
            <a:r>
              <a:rPr lang="en-US" dirty="0"/>
              <a:t>Motion motif correspond to the centroid of a cluster of similar motion </a:t>
            </a:r>
            <a:r>
              <a:rPr lang="en-US"/>
              <a:t>words</a:t>
            </a:r>
            <a:endParaRPr lang="en-US" dirty="0"/>
          </a:p>
          <a:p>
            <a:pPr>
              <a:buFont typeface="Arial" charset="2"/>
              <a:buChar char="•"/>
            </a:pPr>
            <a:endParaRPr lang="en-US" dirty="0"/>
          </a:p>
          <a:p>
            <a:pPr>
              <a:buFont typeface="Arial" charset="2"/>
              <a:buChar char="•"/>
            </a:pPr>
            <a:r>
              <a:rPr lang="en-US"/>
              <a:t>The distribution of motion motifs represents a motion signature</a:t>
            </a:r>
            <a:endParaRPr lang="en-US" dirty="0"/>
          </a:p>
          <a:p>
            <a:pPr>
              <a:buFont typeface="Arial" charset="2"/>
              <a:buChar char="•"/>
            </a:pPr>
            <a:endParaRPr lang="en-US" dirty="0"/>
          </a:p>
          <a:p>
            <a:pPr>
              <a:buFont typeface="Arial" charset="2"/>
              <a:buChar char="•"/>
            </a:pPr>
            <a:endParaRPr lang="en-US" dirty="0"/>
          </a:p>
          <a:p>
            <a:pPr>
              <a:buFont typeface="Arial" charset="2"/>
              <a:buChar char="•"/>
            </a:pPr>
            <a:endParaRPr lang="en-US" dirty="0"/>
          </a:p>
          <a:p>
            <a:pPr>
              <a:buFont typeface="Arial" charset="2"/>
              <a:buChar char="•"/>
            </a:pPr>
            <a:endParaRPr lang="en-US" dirty="0"/>
          </a:p>
          <a:p>
            <a:pPr>
              <a:buFont typeface="Arial" charset="2"/>
              <a:buChar char="•"/>
            </a:pPr>
            <a:endParaRPr lang="en-US" dirty="0"/>
          </a:p>
          <a:p>
            <a:pPr>
              <a:buFont typeface="Arial" charset="2"/>
              <a:buChar char="•"/>
            </a:pPr>
            <a:endParaRPr lang="en-US" dirty="0"/>
          </a:p>
          <a:p>
            <a:pPr>
              <a:buFont typeface="Arial" charset="2"/>
              <a:buChar char="•"/>
            </a:pPr>
            <a:endParaRPr lang="en-US" dirty="0"/>
          </a:p>
          <a:p>
            <a:pPr>
              <a:buFont typeface="Arial" charset="2"/>
              <a:buChar char="•"/>
            </a:pPr>
            <a:endParaRPr lang="en-US" dirty="0"/>
          </a:p>
        </p:txBody>
      </p:sp>
    </p:spTree>
    <p:extLst>
      <p:ext uri="{BB962C8B-B14F-4D97-AF65-F5344CB8AC3E}">
        <p14:creationId xmlns:p14="http://schemas.microsoft.com/office/powerpoint/2010/main" val="515873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FC8A37-FBEA-47E1-8FCD-038F4C96975B}"/>
              </a:ext>
            </a:extLst>
          </p:cNvPr>
          <p:cNvSpPr>
            <a:spLocks noGrp="1"/>
          </p:cNvSpPr>
          <p:nvPr>
            <p:ph type="title"/>
          </p:nvPr>
        </p:nvSpPr>
        <p:spPr>
          <a:xfrm>
            <a:off x="677334" y="609600"/>
            <a:ext cx="8596668" cy="1320800"/>
          </a:xfrm>
        </p:spPr>
        <p:txBody>
          <a:bodyPr/>
          <a:lstStyle/>
          <a:p>
            <a:r>
              <a:rPr lang="en-US"/>
              <a:t>Examples of motion words</a:t>
            </a:r>
          </a:p>
        </p:txBody>
      </p:sp>
      <p:pic>
        <p:nvPicPr>
          <p:cNvPr id="7" name="Picture 7" descr="A screenshot of a cell phone&#10;&#10;Description generated with very high confidence">
            <a:extLst>
              <a:ext uri="{FF2B5EF4-FFF2-40B4-BE49-F238E27FC236}">
                <a16:creationId xmlns:a16="http://schemas.microsoft.com/office/drawing/2014/main" xmlns="" id="{543DA3DD-28E9-4875-A214-6E333B771E11}"/>
              </a:ext>
            </a:extLst>
          </p:cNvPr>
          <p:cNvPicPr>
            <a:picLocks noGrp="1" noChangeAspect="1"/>
          </p:cNvPicPr>
          <p:nvPr>
            <p:ph idx="1"/>
          </p:nvPr>
        </p:nvPicPr>
        <p:blipFill>
          <a:blip r:embed="rId2"/>
          <a:stretch>
            <a:fillRect/>
          </a:stretch>
        </p:blipFill>
        <p:spPr>
          <a:xfrm>
            <a:off x="599181" y="2127435"/>
            <a:ext cx="9348898" cy="3204619"/>
          </a:xfrm>
          <a:prstGeom prst="rect">
            <a:avLst/>
          </a:prstGeom>
        </p:spPr>
      </p:pic>
    </p:spTree>
    <p:extLst>
      <p:ext uri="{BB962C8B-B14F-4D97-AF65-F5344CB8AC3E}">
        <p14:creationId xmlns:p14="http://schemas.microsoft.com/office/powerpoint/2010/main" val="648005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2540B02-EEC0-4822-A22A-3C8C62AB7986}"/>
              </a:ext>
            </a:extLst>
          </p:cNvPr>
          <p:cNvSpPr>
            <a:spLocks noGrp="1"/>
          </p:cNvSpPr>
          <p:nvPr>
            <p:ph type="title"/>
          </p:nvPr>
        </p:nvSpPr>
        <p:spPr/>
        <p:txBody>
          <a:bodyPr/>
          <a:lstStyle/>
          <a:p>
            <a:r>
              <a:rPr lang="en-US"/>
              <a:t>Universal motion words feature space</a:t>
            </a:r>
            <a:endParaRPr lang="en-US" dirty="0"/>
          </a:p>
        </p:txBody>
      </p:sp>
      <p:sp>
        <p:nvSpPr>
          <p:cNvPr id="3" name="Content Placeholder 2">
            <a:extLst>
              <a:ext uri="{FF2B5EF4-FFF2-40B4-BE49-F238E27FC236}">
                <a16:creationId xmlns:a16="http://schemas.microsoft.com/office/drawing/2014/main" xmlns="" id="{13809A38-C0E6-4B25-A41E-52A4F499FAE3}"/>
              </a:ext>
            </a:extLst>
          </p:cNvPr>
          <p:cNvSpPr>
            <a:spLocks noGrp="1"/>
          </p:cNvSpPr>
          <p:nvPr>
            <p:ph idx="1"/>
          </p:nvPr>
        </p:nvSpPr>
        <p:spPr/>
        <p:txBody>
          <a:bodyPr vert="horz" lIns="91440" tIns="45720" rIns="91440" bIns="45720" rtlCol="0" anchor="t">
            <a:normAutofit/>
          </a:bodyPr>
          <a:lstStyle/>
          <a:p>
            <a:pPr>
              <a:buFont typeface="Arial" charset="2"/>
              <a:buChar char="•"/>
            </a:pPr>
            <a:r>
              <a:rPr lang="en-US" dirty="0">
                <a:ea typeface="+mn-lt"/>
                <a:cs typeface="+mn-lt"/>
              </a:rPr>
              <a:t>The challenge is to define an effective feature space </a:t>
            </a:r>
            <a:r>
              <a:rPr lang="en-US" i="1">
                <a:ea typeface="+mn-lt"/>
                <a:cs typeface="+mn-lt"/>
              </a:rPr>
              <a:t>R^d</a:t>
            </a:r>
            <a:endParaRPr lang="en-US" baseline="30000"/>
          </a:p>
          <a:p>
            <a:pPr marL="0" indent="0">
              <a:buNone/>
            </a:pPr>
            <a:endParaRPr lang="en-US"/>
          </a:p>
          <a:p>
            <a:pPr>
              <a:buFont typeface="Arial" charset="2"/>
              <a:buChar char="•"/>
            </a:pPr>
            <a:r>
              <a:rPr lang="en-US" dirty="0">
                <a:ea typeface="+mn-lt"/>
                <a:cs typeface="+mn-lt"/>
              </a:rPr>
              <a:t>Similar motion words should be positioned closely and dis-similar ones far apart.</a:t>
            </a:r>
          </a:p>
          <a:p>
            <a:pPr>
              <a:buFont typeface="Arial" charset="2"/>
              <a:buChar char="•"/>
            </a:pPr>
            <a:endParaRPr lang="en-US" dirty="0"/>
          </a:p>
          <a:p>
            <a:pPr>
              <a:buFont typeface="Arial" charset="2"/>
              <a:buChar char="•"/>
            </a:pPr>
            <a:r>
              <a:rPr lang="en-US" dirty="0">
                <a:ea typeface="+mn-lt"/>
                <a:cs typeface="+mn-lt"/>
              </a:rPr>
              <a:t>Key idea is to use a neural network to map motion words into a latent feature </a:t>
            </a:r>
            <a:r>
              <a:rPr lang="en-US">
                <a:ea typeface="+mn-lt"/>
                <a:cs typeface="+mn-lt"/>
              </a:rPr>
              <a:t>space </a:t>
            </a:r>
            <a:r>
              <a:rPr lang="en-US" i="1">
                <a:ea typeface="+mn-lt"/>
                <a:cs typeface="+mn-lt"/>
              </a:rPr>
              <a:t>R^</a:t>
            </a:r>
            <a:r>
              <a:rPr lang="en-US" dirty="0">
                <a:ea typeface="+mn-lt"/>
                <a:cs typeface="+mn-lt"/>
              </a:rPr>
              <a:t>d</a:t>
            </a:r>
            <a:endParaRPr lang="en-US" i="1" dirty="0"/>
          </a:p>
        </p:txBody>
      </p:sp>
    </p:spTree>
    <p:extLst>
      <p:ext uri="{BB962C8B-B14F-4D97-AF65-F5344CB8AC3E}">
        <p14:creationId xmlns:p14="http://schemas.microsoft.com/office/powerpoint/2010/main" val="1779489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9473B68-47CA-43E6-8DAC-76685834F1AD}"/>
              </a:ext>
            </a:extLst>
          </p:cNvPr>
          <p:cNvSpPr>
            <a:spLocks noGrp="1"/>
          </p:cNvSpPr>
          <p:nvPr>
            <p:ph type="title"/>
          </p:nvPr>
        </p:nvSpPr>
        <p:spPr/>
        <p:txBody>
          <a:bodyPr/>
          <a:lstStyle/>
          <a:p>
            <a:r>
              <a:rPr lang="en-US">
                <a:ea typeface="+mj-lt"/>
                <a:cs typeface="+mj-lt"/>
              </a:rPr>
              <a:t>Motion Words Definition</a:t>
            </a:r>
            <a:endParaRPr lang="en-US"/>
          </a:p>
        </p:txBody>
      </p:sp>
      <p:sp>
        <p:nvSpPr>
          <p:cNvPr id="3" name="Content Placeholder 2">
            <a:extLst>
              <a:ext uri="{FF2B5EF4-FFF2-40B4-BE49-F238E27FC236}">
                <a16:creationId xmlns:a16="http://schemas.microsoft.com/office/drawing/2014/main" xmlns="" id="{1602D236-1714-435B-9ABC-5CFCAC138201}"/>
              </a:ext>
            </a:extLst>
          </p:cNvPr>
          <p:cNvSpPr>
            <a:spLocks noGrp="1"/>
          </p:cNvSpPr>
          <p:nvPr>
            <p:ph idx="1"/>
          </p:nvPr>
        </p:nvSpPr>
        <p:spPr/>
        <p:txBody>
          <a:bodyPr vert="horz" lIns="91440" tIns="45720" rIns="91440" bIns="45720" rtlCol="0" anchor="t">
            <a:normAutofit/>
          </a:bodyPr>
          <a:lstStyle/>
          <a:p>
            <a:pPr marL="285750" indent="-285750">
              <a:buFont typeface="Arial" charset="2"/>
              <a:buChar char="•"/>
            </a:pPr>
            <a:r>
              <a:rPr lang="en-US" dirty="0">
                <a:ea typeface="+mn-lt"/>
                <a:cs typeface="+mn-lt"/>
              </a:rPr>
              <a:t>Joint rotation angles are used to represent a motion sequence instead of joint </a:t>
            </a:r>
            <a:r>
              <a:rPr lang="en-US">
                <a:ea typeface="+mn-lt"/>
                <a:cs typeface="+mn-lt"/>
              </a:rPr>
              <a:t>positions</a:t>
            </a:r>
          </a:p>
          <a:p>
            <a:pPr marL="285750" indent="-285750">
              <a:buFont typeface="Arial" charset="2"/>
              <a:buChar char="•"/>
            </a:pPr>
            <a:endParaRPr lang="en-US" dirty="0"/>
          </a:p>
          <a:p>
            <a:pPr marL="285750" indent="-285750">
              <a:buFont typeface="Arial" charset="2"/>
              <a:buChar char="•"/>
            </a:pPr>
            <a:r>
              <a:rPr lang="en-US"/>
              <a:t>This representation is invariant to local translation and local orientation</a:t>
            </a:r>
          </a:p>
          <a:p>
            <a:pPr marL="285750" indent="-285750">
              <a:buFont typeface="Arial" charset="2"/>
              <a:buChar char="•"/>
            </a:pPr>
            <a:endParaRPr lang="en-US" dirty="0"/>
          </a:p>
          <a:p>
            <a:pPr marL="285750" indent="-285750">
              <a:buFont typeface="Arial" charset="2"/>
              <a:buChar char="•"/>
            </a:pPr>
            <a:r>
              <a:rPr lang="en-US" dirty="0">
                <a:ea typeface="+mn-lt"/>
                <a:cs typeface="+mn-lt"/>
              </a:rPr>
              <a:t>Each joint defines three rotation values that are in the range of [0, 360] </a:t>
            </a:r>
            <a:r>
              <a:rPr lang="en-US">
                <a:ea typeface="+mn-lt"/>
                <a:cs typeface="+mn-lt"/>
              </a:rPr>
              <a:t>degrees</a:t>
            </a:r>
          </a:p>
          <a:p>
            <a:pPr marL="285750" indent="-285750">
              <a:buFont typeface="Arial" charset="2"/>
              <a:buChar char="•"/>
            </a:pPr>
            <a:endParaRPr lang="en-US" dirty="0"/>
          </a:p>
          <a:p>
            <a:pPr>
              <a:buFont typeface="Arial" charset="2"/>
              <a:buChar char="•"/>
            </a:pPr>
            <a:r>
              <a:rPr lang="en-US" dirty="0">
                <a:ea typeface="+mn-lt"/>
                <a:cs typeface="+mn-lt"/>
              </a:rPr>
              <a:t>A motion word is a narrow temporal-window of all joint rotations around a </a:t>
            </a:r>
            <a:r>
              <a:rPr lang="en-US">
                <a:ea typeface="+mn-lt"/>
                <a:cs typeface="+mn-lt"/>
              </a:rPr>
              <a:t>given frame</a:t>
            </a:r>
            <a:endParaRPr lang="en-US" dirty="0"/>
          </a:p>
        </p:txBody>
      </p:sp>
    </p:spTree>
    <p:extLst>
      <p:ext uri="{BB962C8B-B14F-4D97-AF65-F5344CB8AC3E}">
        <p14:creationId xmlns:p14="http://schemas.microsoft.com/office/powerpoint/2010/main" val="2654458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10AB0A7-3C22-4DE4-ACFC-205BFDA1E8D1}"/>
              </a:ext>
            </a:extLst>
          </p:cNvPr>
          <p:cNvSpPr>
            <a:spLocks noGrp="1"/>
          </p:cNvSpPr>
          <p:nvPr>
            <p:ph type="title"/>
          </p:nvPr>
        </p:nvSpPr>
        <p:spPr/>
        <p:txBody>
          <a:bodyPr/>
          <a:lstStyle/>
          <a:p>
            <a:r>
              <a:rPr lang="en-US"/>
              <a:t>Defining semantic similarity</a:t>
            </a:r>
          </a:p>
        </p:txBody>
      </p:sp>
      <p:sp>
        <p:nvSpPr>
          <p:cNvPr id="3" name="Content Placeholder 2">
            <a:extLst>
              <a:ext uri="{FF2B5EF4-FFF2-40B4-BE49-F238E27FC236}">
                <a16:creationId xmlns:a16="http://schemas.microsoft.com/office/drawing/2014/main" xmlns="" id="{011A27C9-B3EE-444A-8C3A-D8B7052A97D4}"/>
              </a:ext>
            </a:extLst>
          </p:cNvPr>
          <p:cNvSpPr>
            <a:spLocks noGrp="1"/>
          </p:cNvSpPr>
          <p:nvPr>
            <p:ph idx="1"/>
          </p:nvPr>
        </p:nvSpPr>
        <p:spPr>
          <a:xfrm>
            <a:off x="677334" y="1398589"/>
            <a:ext cx="8596668" cy="4642773"/>
          </a:xfrm>
        </p:spPr>
        <p:txBody>
          <a:bodyPr vert="horz" lIns="91440" tIns="45720" rIns="91440" bIns="45720" rtlCol="0" anchor="t">
            <a:normAutofit lnSpcReduction="10000"/>
          </a:bodyPr>
          <a:lstStyle/>
          <a:p>
            <a:pPr>
              <a:buFont typeface="Arial" charset="2"/>
              <a:buChar char="•"/>
            </a:pPr>
            <a:r>
              <a:rPr lang="en-US" dirty="0">
                <a:ea typeface="+mn-lt"/>
                <a:cs typeface="+mn-lt"/>
              </a:rPr>
              <a:t>Degrees of freedom for human articulation motion is extremely </a:t>
            </a:r>
            <a:r>
              <a:rPr lang="en-US">
                <a:ea typeface="+mn-lt"/>
                <a:cs typeface="+mn-lt"/>
              </a:rPr>
              <a:t>high</a:t>
            </a:r>
          </a:p>
          <a:p>
            <a:pPr>
              <a:buFont typeface="Arial" charset="2"/>
              <a:buChar char="•"/>
            </a:pPr>
            <a:endParaRPr lang="en-US"/>
          </a:p>
          <a:p>
            <a:pPr>
              <a:buFont typeface="Arial" charset="2"/>
              <a:buChar char="•"/>
            </a:pPr>
            <a:r>
              <a:rPr lang="en-US" dirty="0"/>
              <a:t>Hence </a:t>
            </a:r>
            <a:r>
              <a:rPr lang="en-US">
                <a:ea typeface="+mn-lt"/>
                <a:cs typeface="+mn-lt"/>
              </a:rPr>
              <a:t>defining similarity between motion words is a bit tricky</a:t>
            </a:r>
          </a:p>
          <a:p>
            <a:pPr>
              <a:buFont typeface="Arial" charset="2"/>
              <a:buChar char="•"/>
            </a:pPr>
            <a:endParaRPr lang="en-US" dirty="0"/>
          </a:p>
          <a:p>
            <a:pPr>
              <a:buFont typeface="Arial" charset="2"/>
              <a:buChar char="•"/>
            </a:pPr>
            <a:r>
              <a:rPr lang="en-US" dirty="0"/>
              <a:t>Two assumptions considered:</a:t>
            </a:r>
          </a:p>
          <a:p>
            <a:pPr lvl="1">
              <a:buFont typeface="Arial" charset="2"/>
              <a:buChar char="•"/>
            </a:pPr>
            <a:r>
              <a:rPr lang="en-US" dirty="0"/>
              <a:t>Temporally close words are also semantically close</a:t>
            </a:r>
          </a:p>
          <a:p>
            <a:pPr lvl="1">
              <a:buFont typeface="Arial" charset="2"/>
              <a:buChar char="•"/>
            </a:pPr>
            <a:r>
              <a:rPr lang="en-US" dirty="0"/>
              <a:t>Motion words that are far apart but have similar content in terms of sequence of poses, are also semantically close</a:t>
            </a:r>
          </a:p>
          <a:p>
            <a:pPr lvl="1">
              <a:buFont typeface="Arial" charset="2"/>
              <a:buChar char="•"/>
            </a:pPr>
            <a:r>
              <a:rPr lang="en-US"/>
              <a:t>Dynamic Time Warping(DTW) is used before measuring similarity for second assumption</a:t>
            </a:r>
          </a:p>
          <a:p>
            <a:pPr>
              <a:buFont typeface="Arial" charset="2"/>
              <a:buChar char="•"/>
            </a:pPr>
            <a:endParaRPr lang="en-US" dirty="0"/>
          </a:p>
          <a:p>
            <a:pPr>
              <a:buFont typeface="Arial" charset="2"/>
              <a:buChar char="•"/>
            </a:pPr>
            <a:r>
              <a:rPr lang="en-US">
                <a:ea typeface="+mn-lt"/>
                <a:cs typeface="+mn-lt"/>
              </a:rPr>
              <a:t>DTW is a method that calculates an optimal match between two given sequences by finding matches for every frame in one sequence to every frame in other sequence</a:t>
            </a:r>
            <a:endParaRPr lang="en-US" dirty="0"/>
          </a:p>
          <a:p>
            <a:pPr>
              <a:buFont typeface="Arial" charset="2"/>
              <a:buChar char="•"/>
            </a:pPr>
            <a:endParaRPr lang="en-US"/>
          </a:p>
          <a:p>
            <a:endParaRPr lang="en-US" dirty="0"/>
          </a:p>
        </p:txBody>
      </p:sp>
    </p:spTree>
    <p:extLst>
      <p:ext uri="{BB962C8B-B14F-4D97-AF65-F5344CB8AC3E}">
        <p14:creationId xmlns:p14="http://schemas.microsoft.com/office/powerpoint/2010/main" val="33603584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DE13C0-EFCD-44B5-96A1-8EEDDBC59A24}"/>
              </a:ext>
            </a:extLst>
          </p:cNvPr>
          <p:cNvSpPr>
            <a:spLocks noGrp="1"/>
          </p:cNvSpPr>
          <p:nvPr>
            <p:ph type="title"/>
          </p:nvPr>
        </p:nvSpPr>
        <p:spPr/>
        <p:txBody>
          <a:bodyPr/>
          <a:lstStyle/>
          <a:p>
            <a:r>
              <a:rPr lang="en-US" dirty="0"/>
              <a:t>Learning embedding space using Neural </a:t>
            </a:r>
            <a:r>
              <a:rPr lang="en-US"/>
              <a:t>network</a:t>
            </a:r>
          </a:p>
        </p:txBody>
      </p:sp>
      <p:sp>
        <p:nvSpPr>
          <p:cNvPr id="3" name="Content Placeholder 2">
            <a:extLst>
              <a:ext uri="{FF2B5EF4-FFF2-40B4-BE49-F238E27FC236}">
                <a16:creationId xmlns:a16="http://schemas.microsoft.com/office/drawing/2014/main" xmlns="" id="{77DA7C0E-BF5A-4068-AB35-D5BD4B02501A}"/>
              </a:ext>
            </a:extLst>
          </p:cNvPr>
          <p:cNvSpPr>
            <a:spLocks noGrp="1"/>
          </p:cNvSpPr>
          <p:nvPr>
            <p:ph idx="1"/>
          </p:nvPr>
        </p:nvSpPr>
        <p:spPr>
          <a:xfrm>
            <a:off x="677334" y="2160589"/>
            <a:ext cx="3670250" cy="3880773"/>
          </a:xfrm>
        </p:spPr>
        <p:txBody>
          <a:bodyPr vert="horz" lIns="91440" tIns="45720" rIns="91440" bIns="45720" rtlCol="0" anchor="t">
            <a:normAutofit/>
          </a:bodyPr>
          <a:lstStyle/>
          <a:p>
            <a:pPr>
              <a:buFont typeface="Arial" charset="2"/>
              <a:buChar char="•"/>
            </a:pPr>
            <a:r>
              <a:rPr lang="en-US"/>
              <a:t>The network learns a 736x1 embedding using the </a:t>
            </a:r>
            <a:r>
              <a:rPr lang="en-US" dirty="0"/>
              <a:t>positive and negative samples.</a:t>
            </a:r>
            <a:endParaRPr lang="en-US"/>
          </a:p>
          <a:p>
            <a:pPr>
              <a:buFont typeface="Arial" charset="2"/>
              <a:buChar char="•"/>
            </a:pPr>
            <a:endParaRPr lang="en-US" dirty="0"/>
          </a:p>
          <a:p>
            <a:pPr>
              <a:buFont typeface="Arial" charset="2"/>
              <a:buChar char="•"/>
            </a:pPr>
            <a:r>
              <a:rPr lang="en-US" dirty="0"/>
              <a:t>A triplet loss </a:t>
            </a:r>
            <a:r>
              <a:rPr lang="en-US"/>
              <a:t>function</a:t>
            </a:r>
            <a:r>
              <a:rPr lang="en-US" dirty="0"/>
              <a:t> is used </a:t>
            </a:r>
          </a:p>
          <a:p>
            <a:pPr>
              <a:buFont typeface="Arial" charset="2"/>
              <a:buChar char="•"/>
            </a:pPr>
            <a:endParaRPr lang="en-US" dirty="0"/>
          </a:p>
          <a:p>
            <a:pPr>
              <a:buFont typeface="Arial" charset="2"/>
              <a:buChar char="•"/>
            </a:pPr>
            <a:r>
              <a:rPr lang="en-US" dirty="0"/>
              <a:t>Similarity of motion words is measured against positive and negative samples</a:t>
            </a:r>
          </a:p>
        </p:txBody>
      </p:sp>
      <p:pic>
        <p:nvPicPr>
          <p:cNvPr id="4" name="Picture 4" descr="A screenshot of a cell phone&#10;&#10;Description generated with very high confidence">
            <a:extLst>
              <a:ext uri="{FF2B5EF4-FFF2-40B4-BE49-F238E27FC236}">
                <a16:creationId xmlns:a16="http://schemas.microsoft.com/office/drawing/2014/main" xmlns="" id="{55418948-F5FD-4E99-A228-9E773FEF80C9}"/>
              </a:ext>
            </a:extLst>
          </p:cNvPr>
          <p:cNvPicPr>
            <a:picLocks noChangeAspect="1"/>
          </p:cNvPicPr>
          <p:nvPr/>
        </p:nvPicPr>
        <p:blipFill>
          <a:blip r:embed="rId2"/>
          <a:stretch>
            <a:fillRect/>
          </a:stretch>
        </p:blipFill>
        <p:spPr>
          <a:xfrm>
            <a:off x="4822093" y="2263124"/>
            <a:ext cx="4911968" cy="2400137"/>
          </a:xfrm>
          <a:prstGeom prst="rect">
            <a:avLst/>
          </a:prstGeom>
        </p:spPr>
      </p:pic>
    </p:spTree>
    <p:extLst>
      <p:ext uri="{BB962C8B-B14F-4D97-AF65-F5344CB8AC3E}">
        <p14:creationId xmlns:p14="http://schemas.microsoft.com/office/powerpoint/2010/main" val="417661692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0</TotalTime>
  <Words>728</Words>
  <Application>Microsoft Office PowerPoint</Application>
  <PresentationFormat>Widescreen</PresentationFormat>
  <Paragraphs>195</Paragraphs>
  <Slides>31</Slides>
  <Notes>0</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31</vt:i4>
      </vt:variant>
    </vt:vector>
  </HeadingPairs>
  <TitlesOfParts>
    <vt:vector size="36" baseType="lpstr">
      <vt:lpstr>Arial</vt:lpstr>
      <vt:lpstr>Arial,Sans-Serif</vt:lpstr>
      <vt:lpstr>Trebuchet MS</vt:lpstr>
      <vt:lpstr>Wingdings 3</vt:lpstr>
      <vt:lpstr>Facet</vt:lpstr>
      <vt:lpstr>Deep Motifs and Motion Signatures</vt:lpstr>
      <vt:lpstr>Motivation</vt:lpstr>
      <vt:lpstr>Related work in motion feature extraction</vt:lpstr>
      <vt:lpstr>What are motion words, motifs and signatures?</vt:lpstr>
      <vt:lpstr>Examples of motion words</vt:lpstr>
      <vt:lpstr>Universal motion words feature space</vt:lpstr>
      <vt:lpstr>Motion Words Definition</vt:lpstr>
      <vt:lpstr>Defining semantic similarity</vt:lpstr>
      <vt:lpstr>Learning embedding space using Neural network</vt:lpstr>
      <vt:lpstr>Loss function</vt:lpstr>
      <vt:lpstr>Choosing positive examples</vt:lpstr>
      <vt:lpstr>PowerPoint Presentation</vt:lpstr>
      <vt:lpstr>Motion motifs</vt:lpstr>
      <vt:lpstr>PowerPoint Presentation</vt:lpstr>
      <vt:lpstr>Motion Signatures</vt:lpstr>
      <vt:lpstr>Distance Between Signatures</vt:lpstr>
      <vt:lpstr>PowerPoint Presentation</vt:lpstr>
      <vt:lpstr>Implementation Details</vt:lpstr>
      <vt:lpstr>PowerPoint Presentation</vt:lpstr>
      <vt:lpstr>Datasets used</vt:lpstr>
      <vt:lpstr>Example of signature classification</vt:lpstr>
      <vt:lpstr>PowerPoint Presentation</vt:lpstr>
      <vt:lpstr>PowerPoint Presentation</vt:lpstr>
      <vt:lpstr>Result Comparisons</vt:lpstr>
      <vt:lpstr>Applications</vt:lpstr>
      <vt:lpstr>PowerPoint Presentation</vt:lpstr>
      <vt:lpstr>PowerPoint Presentation</vt:lpstr>
      <vt:lpstr>Advantages</vt:lpstr>
      <vt:lpstr>A short video demo by the authors</vt:lpstr>
      <vt:lpstr>Limitations and Conclusions</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Seyedeh Somayeh Hosseini</dc:creator>
  <cp:lastModifiedBy>Seyedeh Somayeh Hosseini</cp:lastModifiedBy>
  <cp:revision>1972</cp:revision>
  <dcterms:created xsi:type="dcterms:W3CDTF">2014-09-12T02:18:09Z</dcterms:created>
  <dcterms:modified xsi:type="dcterms:W3CDTF">2019-06-25T13:23:56Z</dcterms:modified>
</cp:coreProperties>
</file>